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686" r:id="rId2"/>
    <p:sldMasterId id="2147483691" r:id="rId3"/>
    <p:sldMasterId id="2147483707" r:id="rId4"/>
    <p:sldMasterId id="2147483723" r:id="rId5"/>
    <p:sldMasterId id="2147483742" r:id="rId6"/>
  </p:sldMasterIdLst>
  <p:notesMasterIdLst>
    <p:notesMasterId r:id="rId53"/>
  </p:notesMasterIdLst>
  <p:sldIdLst>
    <p:sldId id="336" r:id="rId7"/>
    <p:sldId id="1473" r:id="rId8"/>
    <p:sldId id="1474" r:id="rId9"/>
    <p:sldId id="1468" r:id="rId10"/>
    <p:sldId id="1295" r:id="rId11"/>
    <p:sldId id="1070" r:id="rId12"/>
    <p:sldId id="1488" r:id="rId13"/>
    <p:sldId id="1487" r:id="rId14"/>
    <p:sldId id="1213" r:id="rId15"/>
    <p:sldId id="1214" r:id="rId16"/>
    <p:sldId id="1485" r:id="rId17"/>
    <p:sldId id="1490" r:id="rId18"/>
    <p:sldId id="1489" r:id="rId19"/>
    <p:sldId id="807" r:id="rId20"/>
    <p:sldId id="1293" r:id="rId21"/>
    <p:sldId id="1491" r:id="rId22"/>
    <p:sldId id="811" r:id="rId23"/>
    <p:sldId id="1096" r:id="rId24"/>
    <p:sldId id="813" r:id="rId25"/>
    <p:sldId id="1201" r:id="rId26"/>
    <p:sldId id="959" r:id="rId27"/>
    <p:sldId id="982" r:id="rId28"/>
    <p:sldId id="1480" r:id="rId29"/>
    <p:sldId id="1361" r:id="rId30"/>
    <p:sldId id="1362" r:id="rId31"/>
    <p:sldId id="1479" r:id="rId32"/>
    <p:sldId id="826" r:id="rId33"/>
    <p:sldId id="755" r:id="rId34"/>
    <p:sldId id="1416" r:id="rId35"/>
    <p:sldId id="1461" r:id="rId36"/>
    <p:sldId id="1443" r:id="rId37"/>
    <p:sldId id="1478" r:id="rId38"/>
    <p:sldId id="1253" r:id="rId39"/>
    <p:sldId id="1254" r:id="rId40"/>
    <p:sldId id="1446" r:id="rId41"/>
    <p:sldId id="1457" r:id="rId42"/>
    <p:sldId id="1257" r:id="rId43"/>
    <p:sldId id="1493" r:id="rId44"/>
    <p:sldId id="876" r:id="rId45"/>
    <p:sldId id="1419" r:id="rId46"/>
    <p:sldId id="1424" r:id="rId47"/>
    <p:sldId id="1425" r:id="rId48"/>
    <p:sldId id="878" r:id="rId49"/>
    <p:sldId id="1462" r:id="rId50"/>
    <p:sldId id="1466" r:id="rId51"/>
    <p:sldId id="356"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Hickey" initials="M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A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76174" autoAdjust="0"/>
  </p:normalViewPr>
  <p:slideViewPr>
    <p:cSldViewPr snapToGrid="0">
      <p:cViewPr varScale="1">
        <p:scale>
          <a:sx n="58" d="100"/>
          <a:sy n="58" d="100"/>
        </p:scale>
        <p:origin x="1188" y="240"/>
      </p:cViewPr>
      <p:guideLst>
        <p:guide orient="horz" pos="2160"/>
        <p:guide pos="3840"/>
      </p:guideLst>
    </p:cSldViewPr>
  </p:slideViewPr>
  <p:notesTextViewPr>
    <p:cViewPr>
      <p:scale>
        <a:sx n="3" d="2"/>
        <a:sy n="3" d="2"/>
      </p:scale>
      <p:origin x="0" y="0"/>
    </p:cViewPr>
  </p:notesTextViewPr>
  <p:sorterViewPr>
    <p:cViewPr varScale="1">
      <p:scale>
        <a:sx n="1" d="1"/>
        <a:sy n="1" d="1"/>
      </p:scale>
      <p:origin x="0" y="-6990"/>
    </p:cViewPr>
  </p:sorterViewPr>
  <p:notesViewPr>
    <p:cSldViewPr snapToGrid="0">
      <p:cViewPr varScale="1">
        <p:scale>
          <a:sx n="91" d="100"/>
          <a:sy n="91" d="100"/>
        </p:scale>
        <p:origin x="3708"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09155768609882"/>
          <c:y val="4.9534154500817967E-2"/>
          <c:w val="0.80259997699899432"/>
          <c:h val="0.73509372414421048"/>
        </c:manualLayout>
      </c:layout>
      <c:lineChart>
        <c:grouping val="standard"/>
        <c:varyColors val="0"/>
        <c:ser>
          <c:idx val="0"/>
          <c:order val="0"/>
          <c:tx>
            <c:strRef>
              <c:f>'Total Employment'!$R$2</c:f>
              <c:strCache>
                <c:ptCount val="1"/>
                <c:pt idx="0">
                  <c:v>Boston</c:v>
                </c:pt>
              </c:strCache>
            </c:strRef>
          </c:tx>
          <c:spPr>
            <a:ln w="38100">
              <a:solidFill>
                <a:srgbClr val="00B050"/>
              </a:solidFill>
              <a:prstDash val="solid"/>
            </a:ln>
          </c:spPr>
          <c:marker>
            <c:symbol val="none"/>
          </c:marker>
          <c:cat>
            <c:numRef>
              <c:f>'Total Employment'!$Q$3:$Q$214</c:f>
              <c:numCache>
                <c:formatCode>m/d/yyyy</c:formatCode>
                <c:ptCount val="212"/>
                <c:pt idx="0">
                  <c:v>26023</c:v>
                </c:pt>
                <c:pt idx="1">
                  <c:v>26114</c:v>
                </c:pt>
                <c:pt idx="2">
                  <c:v>26206</c:v>
                </c:pt>
                <c:pt idx="3">
                  <c:v>26298</c:v>
                </c:pt>
                <c:pt idx="4">
                  <c:v>26389</c:v>
                </c:pt>
                <c:pt idx="5">
                  <c:v>26480</c:v>
                </c:pt>
                <c:pt idx="6">
                  <c:v>26572</c:v>
                </c:pt>
                <c:pt idx="7">
                  <c:v>26664</c:v>
                </c:pt>
                <c:pt idx="8">
                  <c:v>26754</c:v>
                </c:pt>
                <c:pt idx="9">
                  <c:v>26845</c:v>
                </c:pt>
                <c:pt idx="10">
                  <c:v>26937</c:v>
                </c:pt>
                <c:pt idx="11">
                  <c:v>27029</c:v>
                </c:pt>
                <c:pt idx="12">
                  <c:v>27119</c:v>
                </c:pt>
                <c:pt idx="13">
                  <c:v>27210</c:v>
                </c:pt>
                <c:pt idx="14">
                  <c:v>27302</c:v>
                </c:pt>
                <c:pt idx="15">
                  <c:v>27394</c:v>
                </c:pt>
                <c:pt idx="16">
                  <c:v>27484</c:v>
                </c:pt>
                <c:pt idx="17">
                  <c:v>27575</c:v>
                </c:pt>
                <c:pt idx="18">
                  <c:v>27667</c:v>
                </c:pt>
                <c:pt idx="19">
                  <c:v>27759</c:v>
                </c:pt>
                <c:pt idx="20">
                  <c:v>27850</c:v>
                </c:pt>
                <c:pt idx="21">
                  <c:v>27941</c:v>
                </c:pt>
                <c:pt idx="22">
                  <c:v>28033</c:v>
                </c:pt>
                <c:pt idx="23">
                  <c:v>28125</c:v>
                </c:pt>
                <c:pt idx="24">
                  <c:v>28215</c:v>
                </c:pt>
                <c:pt idx="25">
                  <c:v>28306</c:v>
                </c:pt>
                <c:pt idx="26">
                  <c:v>28398</c:v>
                </c:pt>
                <c:pt idx="27">
                  <c:v>28490</c:v>
                </c:pt>
                <c:pt idx="28">
                  <c:v>28580</c:v>
                </c:pt>
                <c:pt idx="29">
                  <c:v>28671</c:v>
                </c:pt>
                <c:pt idx="30">
                  <c:v>28763</c:v>
                </c:pt>
                <c:pt idx="31">
                  <c:v>28855</c:v>
                </c:pt>
                <c:pt idx="32">
                  <c:v>28945</c:v>
                </c:pt>
                <c:pt idx="33">
                  <c:v>29036</c:v>
                </c:pt>
                <c:pt idx="34">
                  <c:v>29128</c:v>
                </c:pt>
                <c:pt idx="35">
                  <c:v>29220</c:v>
                </c:pt>
                <c:pt idx="36">
                  <c:v>29311</c:v>
                </c:pt>
                <c:pt idx="37">
                  <c:v>29402</c:v>
                </c:pt>
                <c:pt idx="38">
                  <c:v>29494</c:v>
                </c:pt>
                <c:pt idx="39">
                  <c:v>29586</c:v>
                </c:pt>
                <c:pt idx="40">
                  <c:v>29676</c:v>
                </c:pt>
                <c:pt idx="41">
                  <c:v>29767</c:v>
                </c:pt>
                <c:pt idx="42">
                  <c:v>29859</c:v>
                </c:pt>
                <c:pt idx="43">
                  <c:v>29951</c:v>
                </c:pt>
                <c:pt idx="44">
                  <c:v>30041</c:v>
                </c:pt>
                <c:pt idx="45">
                  <c:v>30132</c:v>
                </c:pt>
                <c:pt idx="46">
                  <c:v>30224</c:v>
                </c:pt>
                <c:pt idx="47">
                  <c:v>30316</c:v>
                </c:pt>
                <c:pt idx="48">
                  <c:v>30406</c:v>
                </c:pt>
                <c:pt idx="49">
                  <c:v>30497</c:v>
                </c:pt>
                <c:pt idx="50">
                  <c:v>30589</c:v>
                </c:pt>
                <c:pt idx="51">
                  <c:v>30681</c:v>
                </c:pt>
                <c:pt idx="52">
                  <c:v>30772</c:v>
                </c:pt>
                <c:pt idx="53">
                  <c:v>30863</c:v>
                </c:pt>
                <c:pt idx="54">
                  <c:v>30955</c:v>
                </c:pt>
                <c:pt idx="55">
                  <c:v>31047</c:v>
                </c:pt>
                <c:pt idx="56">
                  <c:v>31137</c:v>
                </c:pt>
                <c:pt idx="57">
                  <c:v>31228</c:v>
                </c:pt>
                <c:pt idx="58">
                  <c:v>31320</c:v>
                </c:pt>
                <c:pt idx="59">
                  <c:v>31412</c:v>
                </c:pt>
                <c:pt idx="60">
                  <c:v>31502</c:v>
                </c:pt>
                <c:pt idx="61">
                  <c:v>31593</c:v>
                </c:pt>
                <c:pt idx="62">
                  <c:v>31685</c:v>
                </c:pt>
                <c:pt idx="63">
                  <c:v>31777</c:v>
                </c:pt>
                <c:pt idx="64">
                  <c:v>31867</c:v>
                </c:pt>
                <c:pt idx="65">
                  <c:v>31958</c:v>
                </c:pt>
                <c:pt idx="66">
                  <c:v>32050</c:v>
                </c:pt>
                <c:pt idx="67">
                  <c:v>32142</c:v>
                </c:pt>
                <c:pt idx="68">
                  <c:v>32233</c:v>
                </c:pt>
                <c:pt idx="69">
                  <c:v>32324</c:v>
                </c:pt>
                <c:pt idx="70">
                  <c:v>32416</c:v>
                </c:pt>
                <c:pt idx="71">
                  <c:v>32508</c:v>
                </c:pt>
                <c:pt idx="72">
                  <c:v>32598</c:v>
                </c:pt>
                <c:pt idx="73">
                  <c:v>32689</c:v>
                </c:pt>
                <c:pt idx="74">
                  <c:v>32781</c:v>
                </c:pt>
                <c:pt idx="75">
                  <c:v>32873</c:v>
                </c:pt>
                <c:pt idx="76">
                  <c:v>32963</c:v>
                </c:pt>
                <c:pt idx="77">
                  <c:v>33054</c:v>
                </c:pt>
                <c:pt idx="78">
                  <c:v>33146</c:v>
                </c:pt>
                <c:pt idx="79">
                  <c:v>33238</c:v>
                </c:pt>
                <c:pt idx="80">
                  <c:v>33328</c:v>
                </c:pt>
                <c:pt idx="81">
                  <c:v>33419</c:v>
                </c:pt>
                <c:pt idx="82">
                  <c:v>33511</c:v>
                </c:pt>
                <c:pt idx="83">
                  <c:v>33603</c:v>
                </c:pt>
                <c:pt idx="84">
                  <c:v>33694</c:v>
                </c:pt>
                <c:pt idx="85">
                  <c:v>33785</c:v>
                </c:pt>
                <c:pt idx="86">
                  <c:v>33877</c:v>
                </c:pt>
                <c:pt idx="87">
                  <c:v>33969</c:v>
                </c:pt>
                <c:pt idx="88">
                  <c:v>34059</c:v>
                </c:pt>
                <c:pt idx="89">
                  <c:v>34150</c:v>
                </c:pt>
                <c:pt idx="90">
                  <c:v>34242</c:v>
                </c:pt>
                <c:pt idx="91">
                  <c:v>34334</c:v>
                </c:pt>
                <c:pt idx="92">
                  <c:v>34424</c:v>
                </c:pt>
                <c:pt idx="93">
                  <c:v>34515</c:v>
                </c:pt>
                <c:pt idx="94">
                  <c:v>34607</c:v>
                </c:pt>
                <c:pt idx="95">
                  <c:v>34699</c:v>
                </c:pt>
                <c:pt idx="96">
                  <c:v>34789</c:v>
                </c:pt>
                <c:pt idx="97">
                  <c:v>34880</c:v>
                </c:pt>
                <c:pt idx="98">
                  <c:v>34972</c:v>
                </c:pt>
                <c:pt idx="99">
                  <c:v>35064</c:v>
                </c:pt>
                <c:pt idx="100">
                  <c:v>35155</c:v>
                </c:pt>
                <c:pt idx="101">
                  <c:v>35246</c:v>
                </c:pt>
                <c:pt idx="102">
                  <c:v>35338</c:v>
                </c:pt>
                <c:pt idx="103">
                  <c:v>35430</c:v>
                </c:pt>
                <c:pt idx="104">
                  <c:v>35520</c:v>
                </c:pt>
                <c:pt idx="105">
                  <c:v>35611</c:v>
                </c:pt>
                <c:pt idx="106">
                  <c:v>35703</c:v>
                </c:pt>
                <c:pt idx="107">
                  <c:v>35795</c:v>
                </c:pt>
                <c:pt idx="108">
                  <c:v>35885</c:v>
                </c:pt>
                <c:pt idx="109">
                  <c:v>35976</c:v>
                </c:pt>
                <c:pt idx="110">
                  <c:v>36068</c:v>
                </c:pt>
                <c:pt idx="111">
                  <c:v>36160</c:v>
                </c:pt>
                <c:pt idx="112">
                  <c:v>36250</c:v>
                </c:pt>
                <c:pt idx="113">
                  <c:v>36341</c:v>
                </c:pt>
                <c:pt idx="114">
                  <c:v>36433</c:v>
                </c:pt>
                <c:pt idx="115">
                  <c:v>36525</c:v>
                </c:pt>
                <c:pt idx="116">
                  <c:v>36616</c:v>
                </c:pt>
                <c:pt idx="117">
                  <c:v>36707</c:v>
                </c:pt>
                <c:pt idx="118">
                  <c:v>36799</c:v>
                </c:pt>
                <c:pt idx="119">
                  <c:v>36891</c:v>
                </c:pt>
                <c:pt idx="120">
                  <c:v>36981</c:v>
                </c:pt>
                <c:pt idx="121">
                  <c:v>37072</c:v>
                </c:pt>
                <c:pt idx="122">
                  <c:v>37164</c:v>
                </c:pt>
                <c:pt idx="123">
                  <c:v>37256</c:v>
                </c:pt>
                <c:pt idx="124">
                  <c:v>37346</c:v>
                </c:pt>
                <c:pt idx="125">
                  <c:v>37437</c:v>
                </c:pt>
                <c:pt idx="126">
                  <c:v>37529</c:v>
                </c:pt>
                <c:pt idx="127">
                  <c:v>37621</c:v>
                </c:pt>
                <c:pt idx="128">
                  <c:v>37711</c:v>
                </c:pt>
                <c:pt idx="129">
                  <c:v>37802</c:v>
                </c:pt>
                <c:pt idx="130">
                  <c:v>37894</c:v>
                </c:pt>
                <c:pt idx="131">
                  <c:v>37986</c:v>
                </c:pt>
                <c:pt idx="132">
                  <c:v>38077</c:v>
                </c:pt>
                <c:pt idx="133">
                  <c:v>38168</c:v>
                </c:pt>
                <c:pt idx="134">
                  <c:v>38260</c:v>
                </c:pt>
                <c:pt idx="135">
                  <c:v>38352</c:v>
                </c:pt>
                <c:pt idx="136">
                  <c:v>38442</c:v>
                </c:pt>
                <c:pt idx="137">
                  <c:v>38533</c:v>
                </c:pt>
                <c:pt idx="138">
                  <c:v>38625</c:v>
                </c:pt>
                <c:pt idx="139">
                  <c:v>38717</c:v>
                </c:pt>
                <c:pt idx="140">
                  <c:v>38807</c:v>
                </c:pt>
                <c:pt idx="141">
                  <c:v>38898</c:v>
                </c:pt>
                <c:pt idx="142">
                  <c:v>38990</c:v>
                </c:pt>
                <c:pt idx="143">
                  <c:v>39082</c:v>
                </c:pt>
                <c:pt idx="144">
                  <c:v>39172</c:v>
                </c:pt>
                <c:pt idx="145">
                  <c:v>39263</c:v>
                </c:pt>
                <c:pt idx="146">
                  <c:v>39355</c:v>
                </c:pt>
                <c:pt idx="147">
                  <c:v>39447</c:v>
                </c:pt>
                <c:pt idx="148">
                  <c:v>39538</c:v>
                </c:pt>
                <c:pt idx="149">
                  <c:v>39629</c:v>
                </c:pt>
                <c:pt idx="150">
                  <c:v>39721</c:v>
                </c:pt>
                <c:pt idx="151">
                  <c:v>39813</c:v>
                </c:pt>
                <c:pt idx="152">
                  <c:v>39903</c:v>
                </c:pt>
                <c:pt idx="153">
                  <c:v>39994</c:v>
                </c:pt>
                <c:pt idx="154">
                  <c:v>40086</c:v>
                </c:pt>
                <c:pt idx="155">
                  <c:v>40178</c:v>
                </c:pt>
                <c:pt idx="156">
                  <c:v>40268</c:v>
                </c:pt>
                <c:pt idx="157">
                  <c:v>40359</c:v>
                </c:pt>
                <c:pt idx="158">
                  <c:v>40451</c:v>
                </c:pt>
                <c:pt idx="159">
                  <c:v>40543</c:v>
                </c:pt>
                <c:pt idx="160">
                  <c:v>40633</c:v>
                </c:pt>
                <c:pt idx="161">
                  <c:v>40724</c:v>
                </c:pt>
                <c:pt idx="162">
                  <c:v>40816</c:v>
                </c:pt>
                <c:pt idx="163">
                  <c:v>40908</c:v>
                </c:pt>
                <c:pt idx="164">
                  <c:v>40999</c:v>
                </c:pt>
                <c:pt idx="165">
                  <c:v>41090</c:v>
                </c:pt>
                <c:pt idx="166">
                  <c:v>41182</c:v>
                </c:pt>
                <c:pt idx="167">
                  <c:v>41274</c:v>
                </c:pt>
                <c:pt idx="168">
                  <c:v>41364</c:v>
                </c:pt>
                <c:pt idx="169">
                  <c:v>41455</c:v>
                </c:pt>
                <c:pt idx="170">
                  <c:v>41547</c:v>
                </c:pt>
                <c:pt idx="171">
                  <c:v>41639</c:v>
                </c:pt>
                <c:pt idx="172">
                  <c:v>41729</c:v>
                </c:pt>
                <c:pt idx="173">
                  <c:v>41820</c:v>
                </c:pt>
                <c:pt idx="174">
                  <c:v>41912</c:v>
                </c:pt>
                <c:pt idx="175">
                  <c:v>42004</c:v>
                </c:pt>
                <c:pt idx="176">
                  <c:v>42094</c:v>
                </c:pt>
                <c:pt idx="177">
                  <c:v>42185</c:v>
                </c:pt>
                <c:pt idx="178">
                  <c:v>42277</c:v>
                </c:pt>
                <c:pt idx="179">
                  <c:v>42369</c:v>
                </c:pt>
                <c:pt idx="180">
                  <c:v>42460</c:v>
                </c:pt>
                <c:pt idx="181">
                  <c:v>42551</c:v>
                </c:pt>
                <c:pt idx="182">
                  <c:v>42643</c:v>
                </c:pt>
                <c:pt idx="183">
                  <c:v>42735</c:v>
                </c:pt>
                <c:pt idx="184">
                  <c:v>42825</c:v>
                </c:pt>
                <c:pt idx="185">
                  <c:v>42916</c:v>
                </c:pt>
                <c:pt idx="186">
                  <c:v>43008</c:v>
                </c:pt>
                <c:pt idx="187">
                  <c:v>43100</c:v>
                </c:pt>
                <c:pt idx="188">
                  <c:v>43190</c:v>
                </c:pt>
                <c:pt idx="189">
                  <c:v>43281</c:v>
                </c:pt>
                <c:pt idx="190">
                  <c:v>43373</c:v>
                </c:pt>
                <c:pt idx="191">
                  <c:v>43465</c:v>
                </c:pt>
                <c:pt idx="192">
                  <c:v>43555</c:v>
                </c:pt>
                <c:pt idx="193">
                  <c:v>43646</c:v>
                </c:pt>
                <c:pt idx="194">
                  <c:v>43738</c:v>
                </c:pt>
                <c:pt idx="195">
                  <c:v>43830</c:v>
                </c:pt>
                <c:pt idx="196">
                  <c:v>43921</c:v>
                </c:pt>
                <c:pt idx="197">
                  <c:v>44012</c:v>
                </c:pt>
                <c:pt idx="198">
                  <c:v>44104</c:v>
                </c:pt>
                <c:pt idx="199">
                  <c:v>44196</c:v>
                </c:pt>
                <c:pt idx="200">
                  <c:v>44286</c:v>
                </c:pt>
                <c:pt idx="201">
                  <c:v>44377</c:v>
                </c:pt>
                <c:pt idx="202">
                  <c:v>44469</c:v>
                </c:pt>
                <c:pt idx="203">
                  <c:v>44561</c:v>
                </c:pt>
                <c:pt idx="204">
                  <c:v>44651</c:v>
                </c:pt>
                <c:pt idx="205">
                  <c:v>44742</c:v>
                </c:pt>
                <c:pt idx="206">
                  <c:v>44834</c:v>
                </c:pt>
                <c:pt idx="207">
                  <c:v>44926</c:v>
                </c:pt>
                <c:pt idx="208">
                  <c:v>45016</c:v>
                </c:pt>
                <c:pt idx="209">
                  <c:v>45107</c:v>
                </c:pt>
                <c:pt idx="210">
                  <c:v>45199</c:v>
                </c:pt>
                <c:pt idx="211">
                  <c:v>45291</c:v>
                </c:pt>
              </c:numCache>
            </c:numRef>
          </c:cat>
          <c:val>
            <c:numRef>
              <c:f>'Total Employment'!$R$3:$R$214</c:f>
              <c:numCache>
                <c:formatCode>0.0%</c:formatCode>
                <c:ptCount val="212"/>
                <c:pt idx="0">
                  <c:v>-2.2709236937835657E-2</c:v>
                </c:pt>
                <c:pt idx="1">
                  <c:v>-2.152664798516464E-2</c:v>
                </c:pt>
                <c:pt idx="2">
                  <c:v>-8.7904751574271137E-3</c:v>
                </c:pt>
                <c:pt idx="3">
                  <c:v>-1.6166448004322578E-3</c:v>
                </c:pt>
                <c:pt idx="4">
                  <c:v>9.0189466944805979E-3</c:v>
                </c:pt>
                <c:pt idx="5">
                  <c:v>1.6629195010653561E-2</c:v>
                </c:pt>
                <c:pt idx="6">
                  <c:v>2.5353709081904357E-2</c:v>
                </c:pt>
                <c:pt idx="7">
                  <c:v>2.9513852741589842E-2</c:v>
                </c:pt>
                <c:pt idx="8">
                  <c:v>3.8124393233928806E-2</c:v>
                </c:pt>
                <c:pt idx="9">
                  <c:v>4.224346749414757E-2</c:v>
                </c:pt>
                <c:pt idx="10">
                  <c:v>3.6293409460272194E-2</c:v>
                </c:pt>
                <c:pt idx="11">
                  <c:v>3.4017757140887339E-2</c:v>
                </c:pt>
                <c:pt idx="12">
                  <c:v>2.1280988414345618E-2</c:v>
                </c:pt>
                <c:pt idx="13">
                  <c:v>1.144761860801315E-2</c:v>
                </c:pt>
                <c:pt idx="14">
                  <c:v>1.0260057535809977E-2</c:v>
                </c:pt>
                <c:pt idx="15">
                  <c:v>-7.1848897435484987E-3</c:v>
                </c:pt>
                <c:pt idx="16">
                  <c:v>-3.0506206764244453E-2</c:v>
                </c:pt>
                <c:pt idx="17">
                  <c:v>-4.0776463419396163E-2</c:v>
                </c:pt>
                <c:pt idx="18">
                  <c:v>-3.7558042453197236E-2</c:v>
                </c:pt>
                <c:pt idx="19">
                  <c:v>-2.0241513650514201E-2</c:v>
                </c:pt>
                <c:pt idx="20">
                  <c:v>9.3109683220776139E-3</c:v>
                </c:pt>
                <c:pt idx="21">
                  <c:v>2.5619768092286142E-2</c:v>
                </c:pt>
                <c:pt idx="22">
                  <c:v>2.0563549910319154E-2</c:v>
                </c:pt>
                <c:pt idx="23">
                  <c:v>2.5491845731064645E-2</c:v>
                </c:pt>
                <c:pt idx="24">
                  <c:v>2.5598889409371814E-2</c:v>
                </c:pt>
                <c:pt idx="25">
                  <c:v>3.5884884578129141E-2</c:v>
                </c:pt>
                <c:pt idx="26">
                  <c:v>5.8300940169349079E-2</c:v>
                </c:pt>
                <c:pt idx="27">
                  <c:v>5.0858392531649983E-2</c:v>
                </c:pt>
                <c:pt idx="28">
                  <c:v>5.8185867208903813E-2</c:v>
                </c:pt>
                <c:pt idx="29">
                  <c:v>5.1032342534159433E-2</c:v>
                </c:pt>
                <c:pt idx="30">
                  <c:v>4.5629586246612716E-2</c:v>
                </c:pt>
                <c:pt idx="31">
                  <c:v>4.5736655258409038E-2</c:v>
                </c:pt>
                <c:pt idx="32">
                  <c:v>3.708940894832756E-2</c:v>
                </c:pt>
                <c:pt idx="33">
                  <c:v>4.1117423259019931E-2</c:v>
                </c:pt>
                <c:pt idx="34">
                  <c:v>2.9173833895291747E-2</c:v>
                </c:pt>
                <c:pt idx="35">
                  <c:v>3.4380720196715515E-2</c:v>
                </c:pt>
                <c:pt idx="36">
                  <c:v>4.1951495521930324E-2</c:v>
                </c:pt>
                <c:pt idx="37">
                  <c:v>2.5560879027845058E-2</c:v>
                </c:pt>
                <c:pt idx="38">
                  <c:v>2.2269621819091125E-2</c:v>
                </c:pt>
                <c:pt idx="39">
                  <c:v>2.2511132426434242E-2</c:v>
                </c:pt>
                <c:pt idx="40">
                  <c:v>1.0213386582468651E-2</c:v>
                </c:pt>
                <c:pt idx="41">
                  <c:v>1.6613805505697105E-2</c:v>
                </c:pt>
                <c:pt idx="42">
                  <c:v>1.7168004304843911E-2</c:v>
                </c:pt>
                <c:pt idx="43">
                  <c:v>5.8308363352241278E-3</c:v>
                </c:pt>
                <c:pt idx="44">
                  <c:v>-2.1523716109386878E-3</c:v>
                </c:pt>
                <c:pt idx="45">
                  <c:v>-5.3283967245221376E-3</c:v>
                </c:pt>
                <c:pt idx="46">
                  <c:v>-3.6382786434564201E-3</c:v>
                </c:pt>
                <c:pt idx="47">
                  <c:v>-5.1348034476067774E-3</c:v>
                </c:pt>
                <c:pt idx="48">
                  <c:v>4.7392571920890636E-3</c:v>
                </c:pt>
                <c:pt idx="49">
                  <c:v>1.6955369444045517E-2</c:v>
                </c:pt>
                <c:pt idx="50">
                  <c:v>2.7508809849672886E-2</c:v>
                </c:pt>
                <c:pt idx="51">
                  <c:v>4.7502404354495396E-2</c:v>
                </c:pt>
                <c:pt idx="52">
                  <c:v>6.4886642834276018E-2</c:v>
                </c:pt>
                <c:pt idx="53">
                  <c:v>6.3973807068439942E-2</c:v>
                </c:pt>
                <c:pt idx="54">
                  <c:v>6.5624784553318674E-2</c:v>
                </c:pt>
                <c:pt idx="55">
                  <c:v>5.5914891718076794E-2</c:v>
                </c:pt>
                <c:pt idx="56">
                  <c:v>3.8651989613949188E-2</c:v>
                </c:pt>
                <c:pt idx="57">
                  <c:v>3.250250386160318E-2</c:v>
                </c:pt>
                <c:pt idx="58">
                  <c:v>1.9343828632418802E-2</c:v>
                </c:pt>
                <c:pt idx="59">
                  <c:v>1.8472661199299693E-2</c:v>
                </c:pt>
                <c:pt idx="60">
                  <c:v>2.165413314002285E-2</c:v>
                </c:pt>
                <c:pt idx="61">
                  <c:v>1.9909849056722106E-2</c:v>
                </c:pt>
                <c:pt idx="62">
                  <c:v>2.1343187052775107E-2</c:v>
                </c:pt>
                <c:pt idx="63">
                  <c:v>1.9226496530551068E-2</c:v>
                </c:pt>
                <c:pt idx="64">
                  <c:v>1.9996369139373069E-2</c:v>
                </c:pt>
                <c:pt idx="65">
                  <c:v>2.5796877628444882E-2</c:v>
                </c:pt>
                <c:pt idx="66">
                  <c:v>2.8462662298921627E-2</c:v>
                </c:pt>
                <c:pt idx="67">
                  <c:v>3.0136218709551164E-2</c:v>
                </c:pt>
                <c:pt idx="68">
                  <c:v>2.7409126235020016E-2</c:v>
                </c:pt>
                <c:pt idx="69">
                  <c:v>2.0890677724573262E-2</c:v>
                </c:pt>
                <c:pt idx="70">
                  <c:v>2.0007411766849545E-2</c:v>
                </c:pt>
                <c:pt idx="71">
                  <c:v>1.5035793054727875E-2</c:v>
                </c:pt>
                <c:pt idx="72">
                  <c:v>9.7817876149141596E-3</c:v>
                </c:pt>
                <c:pt idx="73">
                  <c:v>9.94021562570708E-4</c:v>
                </c:pt>
                <c:pt idx="74">
                  <c:v>-1.2539475361311997E-2</c:v>
                </c:pt>
                <c:pt idx="75">
                  <c:v>-2.61906923660775E-2</c:v>
                </c:pt>
                <c:pt idx="76">
                  <c:v>-3.4910165110911794E-2</c:v>
                </c:pt>
                <c:pt idx="77">
                  <c:v>-3.814586380633174E-2</c:v>
                </c:pt>
                <c:pt idx="78">
                  <c:v>-4.1999979192446323E-2</c:v>
                </c:pt>
                <c:pt idx="79">
                  <c:v>-4.426488672076629E-2</c:v>
                </c:pt>
                <c:pt idx="80">
                  <c:v>-5.6809844392285432E-2</c:v>
                </c:pt>
                <c:pt idx="81">
                  <c:v>-5.9660242948882621E-2</c:v>
                </c:pt>
                <c:pt idx="82">
                  <c:v>-5.5932189213623425E-2</c:v>
                </c:pt>
                <c:pt idx="83">
                  <c:v>-4.4037244171168652E-2</c:v>
                </c:pt>
                <c:pt idx="84">
                  <c:v>-2.599622277297553E-2</c:v>
                </c:pt>
                <c:pt idx="85">
                  <c:v>-1.530235053184004E-2</c:v>
                </c:pt>
                <c:pt idx="86">
                  <c:v>-7.681527816257961E-3</c:v>
                </c:pt>
                <c:pt idx="87">
                  <c:v>-1.0962032776190159E-3</c:v>
                </c:pt>
                <c:pt idx="88">
                  <c:v>5.9373631751760613E-3</c:v>
                </c:pt>
                <c:pt idx="89">
                  <c:v>1.4873006057443244E-2</c:v>
                </c:pt>
                <c:pt idx="90">
                  <c:v>2.1465892566768091E-2</c:v>
                </c:pt>
                <c:pt idx="91">
                  <c:v>2.3054959143119259E-2</c:v>
                </c:pt>
                <c:pt idx="92">
                  <c:v>2.3065733533392124E-2</c:v>
                </c:pt>
                <c:pt idx="93">
                  <c:v>2.3291997296020356E-2</c:v>
                </c:pt>
                <c:pt idx="94">
                  <c:v>2.5046602471883353E-2</c:v>
                </c:pt>
                <c:pt idx="95">
                  <c:v>2.64332965390583E-2</c:v>
                </c:pt>
                <c:pt idx="96">
                  <c:v>3.0614046799773136E-2</c:v>
                </c:pt>
                <c:pt idx="97">
                  <c:v>2.7690159223664829E-2</c:v>
                </c:pt>
                <c:pt idx="98">
                  <c:v>2.5837345052647471E-2</c:v>
                </c:pt>
                <c:pt idx="99">
                  <c:v>2.6198795947962157E-2</c:v>
                </c:pt>
                <c:pt idx="100">
                  <c:v>2.1974832060453513E-2</c:v>
                </c:pt>
                <c:pt idx="101">
                  <c:v>2.4952610978445051E-2</c:v>
                </c:pt>
                <c:pt idx="102">
                  <c:v>2.4007742540455731E-2</c:v>
                </c:pt>
                <c:pt idx="103">
                  <c:v>2.4256580649067803E-2</c:v>
                </c:pt>
                <c:pt idx="104">
                  <c:v>2.7246056961452957E-2</c:v>
                </c:pt>
                <c:pt idx="105">
                  <c:v>2.3517190608319142E-2</c:v>
                </c:pt>
                <c:pt idx="106">
                  <c:v>2.1245823758739749E-2</c:v>
                </c:pt>
                <c:pt idx="107">
                  <c:v>2.2877713998305908E-2</c:v>
                </c:pt>
                <c:pt idx="108">
                  <c:v>2.3060953710980832E-2</c:v>
                </c:pt>
                <c:pt idx="109">
                  <c:v>2.5823329445406128E-2</c:v>
                </c:pt>
                <c:pt idx="110">
                  <c:v>2.7687311672062544E-2</c:v>
                </c:pt>
                <c:pt idx="111">
                  <c:v>2.2046344318657325E-2</c:v>
                </c:pt>
                <c:pt idx="112">
                  <c:v>2.091676282101692E-2</c:v>
                </c:pt>
                <c:pt idx="113">
                  <c:v>2.0120790320144133E-2</c:v>
                </c:pt>
                <c:pt idx="114">
                  <c:v>2.1529620182764896E-2</c:v>
                </c:pt>
                <c:pt idx="115">
                  <c:v>2.4108236866658934E-2</c:v>
                </c:pt>
                <c:pt idx="116">
                  <c:v>2.6563191488018126E-2</c:v>
                </c:pt>
                <c:pt idx="117">
                  <c:v>2.9542664113879701E-2</c:v>
                </c:pt>
                <c:pt idx="118">
                  <c:v>3.0552549230319914E-2</c:v>
                </c:pt>
                <c:pt idx="119">
                  <c:v>3.2004377665815133E-2</c:v>
                </c:pt>
                <c:pt idx="120">
                  <c:v>3.1358219427146082E-2</c:v>
                </c:pt>
                <c:pt idx="121">
                  <c:v>1.3889366037873444E-2</c:v>
                </c:pt>
                <c:pt idx="122">
                  <c:v>-3.68179382329616E-3</c:v>
                </c:pt>
                <c:pt idx="123">
                  <c:v>-2.2718039260515872E-2</c:v>
                </c:pt>
                <c:pt idx="124">
                  <c:v>-3.497040542631015E-2</c:v>
                </c:pt>
                <c:pt idx="125">
                  <c:v>-3.2519831708696149E-2</c:v>
                </c:pt>
                <c:pt idx="126">
                  <c:v>-2.6663273784098118E-2</c:v>
                </c:pt>
                <c:pt idx="127">
                  <c:v>-2.1156423298542993E-2</c:v>
                </c:pt>
                <c:pt idx="128">
                  <c:v>-2.5640526920014058E-2</c:v>
                </c:pt>
                <c:pt idx="129">
                  <c:v>-2.4121875187399579E-2</c:v>
                </c:pt>
                <c:pt idx="130">
                  <c:v>-2.3494092517180674E-2</c:v>
                </c:pt>
                <c:pt idx="131">
                  <c:v>-2.0402333694247043E-2</c:v>
                </c:pt>
                <c:pt idx="132">
                  <c:v>-1.1076483310353991E-2</c:v>
                </c:pt>
                <c:pt idx="133">
                  <c:v>-3.535766280753673E-3</c:v>
                </c:pt>
                <c:pt idx="134">
                  <c:v>2.3503184848131229E-3</c:v>
                </c:pt>
                <c:pt idx="135">
                  <c:v>5.6325341400052398E-3</c:v>
                </c:pt>
                <c:pt idx="136">
                  <c:v>8.014476642396344E-3</c:v>
                </c:pt>
                <c:pt idx="137">
                  <c:v>8.0604784085112711E-3</c:v>
                </c:pt>
                <c:pt idx="138">
                  <c:v>9.9721273163631413E-3</c:v>
                </c:pt>
                <c:pt idx="139">
                  <c:v>1.1356498874045428E-2</c:v>
                </c:pt>
                <c:pt idx="140">
                  <c:v>1.3923763111658898E-2</c:v>
                </c:pt>
                <c:pt idx="141">
                  <c:v>1.3873726519956268E-2</c:v>
                </c:pt>
                <c:pt idx="142">
                  <c:v>1.3872665858736465E-2</c:v>
                </c:pt>
                <c:pt idx="143">
                  <c:v>1.4801894671158364E-2</c:v>
                </c:pt>
                <c:pt idx="144">
                  <c:v>1.6554870781412389E-2</c:v>
                </c:pt>
                <c:pt idx="145">
                  <c:v>1.6161394363207945E-2</c:v>
                </c:pt>
                <c:pt idx="146">
                  <c:v>1.4604836456429479E-2</c:v>
                </c:pt>
                <c:pt idx="147">
                  <c:v>1.5046992284153406E-2</c:v>
                </c:pt>
                <c:pt idx="148">
                  <c:v>1.4248989814739139E-2</c:v>
                </c:pt>
                <c:pt idx="149">
                  <c:v>1.1667164540367059E-2</c:v>
                </c:pt>
                <c:pt idx="150">
                  <c:v>6.7956350238723082E-3</c:v>
                </c:pt>
                <c:pt idx="151">
                  <c:v>-2.521239967271386E-3</c:v>
                </c:pt>
                <c:pt idx="152">
                  <c:v>-2.4226457433889747E-2</c:v>
                </c:pt>
                <c:pt idx="153">
                  <c:v>-3.4766085460045566E-2</c:v>
                </c:pt>
                <c:pt idx="154">
                  <c:v>-3.8307190690051555E-2</c:v>
                </c:pt>
                <c:pt idx="155">
                  <c:v>-3.0371556957128013E-2</c:v>
                </c:pt>
                <c:pt idx="156">
                  <c:v>-9.4595046237308661E-3</c:v>
                </c:pt>
                <c:pt idx="157">
                  <c:v>4.5537442433705409E-3</c:v>
                </c:pt>
                <c:pt idx="158">
                  <c:v>9.003559408558055E-3</c:v>
                </c:pt>
                <c:pt idx="159">
                  <c:v>1.2804669574763563E-2</c:v>
                </c:pt>
                <c:pt idx="160">
                  <c:v>9.6369631879310684E-3</c:v>
                </c:pt>
                <c:pt idx="161">
                  <c:v>8.940823136301396E-3</c:v>
                </c:pt>
                <c:pt idx="162">
                  <c:v>1.6965731522394115E-2</c:v>
                </c:pt>
                <c:pt idx="163">
                  <c:v>1.310448462200244E-2</c:v>
                </c:pt>
                <c:pt idx="164">
                  <c:v>1.9441685191931585E-2</c:v>
                </c:pt>
                <c:pt idx="165">
                  <c:v>1.7902651895581149E-2</c:v>
                </c:pt>
                <c:pt idx="166">
                  <c:v>1.710104493393361E-2</c:v>
                </c:pt>
                <c:pt idx="167">
                  <c:v>1.9200699599779634E-2</c:v>
                </c:pt>
                <c:pt idx="168">
                  <c:v>1.6333817727069402E-2</c:v>
                </c:pt>
                <c:pt idx="169">
                  <c:v>1.9229735945377243E-2</c:v>
                </c:pt>
                <c:pt idx="170">
                  <c:v>1.605960131229189E-2</c:v>
                </c:pt>
                <c:pt idx="171">
                  <c:v>1.641429546013418E-2</c:v>
                </c:pt>
                <c:pt idx="172">
                  <c:v>1.7636280707563467E-2</c:v>
                </c:pt>
                <c:pt idx="173">
                  <c:v>2.0260130879605865E-2</c:v>
                </c:pt>
                <c:pt idx="174">
                  <c:v>1.9764262608647987E-2</c:v>
                </c:pt>
                <c:pt idx="175">
                  <c:v>2.4692418346376515E-2</c:v>
                </c:pt>
                <c:pt idx="176">
                  <c:v>2.1632006222734992E-2</c:v>
                </c:pt>
                <c:pt idx="177">
                  <c:v>2.3235829203529068E-2</c:v>
                </c:pt>
                <c:pt idx="178">
                  <c:v>2.6328725495519609E-2</c:v>
                </c:pt>
                <c:pt idx="179">
                  <c:v>1.9965365749754178E-2</c:v>
                </c:pt>
                <c:pt idx="180">
                  <c:v>2.2465016838040842E-2</c:v>
                </c:pt>
                <c:pt idx="181">
                  <c:v>1.5249931353340653E-2</c:v>
                </c:pt>
                <c:pt idx="182">
                  <c:v>1.7652376881986283E-2</c:v>
                </c:pt>
                <c:pt idx="183">
                  <c:v>1.7863978072364027E-2</c:v>
                </c:pt>
                <c:pt idx="184">
                  <c:v>1.8609366888884697E-2</c:v>
                </c:pt>
                <c:pt idx="185">
                  <c:v>1.9061087613016468E-2</c:v>
                </c:pt>
                <c:pt idx="186">
                  <c:v>1.4357992219492622E-2</c:v>
                </c:pt>
                <c:pt idx="187">
                  <c:v>1.4029375242003045E-2</c:v>
                </c:pt>
                <c:pt idx="188">
                  <c:v>1.4133366700265994E-2</c:v>
                </c:pt>
                <c:pt idx="189">
                  <c:v>1.2998429773885977E-2</c:v>
                </c:pt>
                <c:pt idx="190">
                  <c:v>1.0380118769361206E-2</c:v>
                </c:pt>
                <c:pt idx="191">
                  <c:v>1.025707065250408E-2</c:v>
                </c:pt>
                <c:pt idx="192">
                  <c:v>1.0164738744540972E-2</c:v>
                </c:pt>
                <c:pt idx="193">
                  <c:v>1.1532807929003994E-2</c:v>
                </c:pt>
                <c:pt idx="194">
                  <c:v>1.3510659157821282E-2</c:v>
                </c:pt>
                <c:pt idx="195">
                  <c:v>1.5365508768227907E-2</c:v>
                </c:pt>
                <c:pt idx="196">
                  <c:v>1.2373099969446924E-2</c:v>
                </c:pt>
                <c:pt idx="197">
                  <c:v>1.1911287548195445E-2</c:v>
                </c:pt>
                <c:pt idx="198">
                  <c:v>8.423752521062049E-3</c:v>
                </c:pt>
                <c:pt idx="199">
                  <c:v>7.2668248574988097E-3</c:v>
                </c:pt>
                <c:pt idx="200">
                  <c:v>6.494110720784374E-3</c:v>
                </c:pt>
                <c:pt idx="201">
                  <c:v>4.6302092499089231E-3</c:v>
                </c:pt>
                <c:pt idx="202">
                  <c:v>5.927708616866814E-3</c:v>
                </c:pt>
                <c:pt idx="203">
                  <c:v>5.3702224982501798E-3</c:v>
                </c:pt>
                <c:pt idx="204">
                  <c:v>4.8492633127129791E-3</c:v>
                </c:pt>
                <c:pt idx="205">
                  <c:v>4.6281766935637311E-3</c:v>
                </c:pt>
                <c:pt idx="206">
                  <c:v>4.5531596375562918E-3</c:v>
                </c:pt>
                <c:pt idx="207">
                  <c:v>4.5945695130001456E-3</c:v>
                </c:pt>
                <c:pt idx="208">
                  <c:v>4.8762365067409885E-3</c:v>
                </c:pt>
                <c:pt idx="209">
                  <c:v>5.0750885275184831E-3</c:v>
                </c:pt>
                <c:pt idx="210">
                  <c:v>5.092674673296823E-3</c:v>
                </c:pt>
                <c:pt idx="211">
                  <c:v>5.0204537650788781E-3</c:v>
                </c:pt>
              </c:numCache>
            </c:numRef>
          </c:val>
          <c:smooth val="0"/>
          <c:extLst>
            <c:ext xmlns:c16="http://schemas.microsoft.com/office/drawing/2014/chart" uri="{C3380CC4-5D6E-409C-BE32-E72D297353CC}">
              <c16:uniqueId val="{00000000-EA0B-4496-B870-6B82D46B9555}"/>
            </c:ext>
          </c:extLst>
        </c:ser>
        <c:ser>
          <c:idx val="1"/>
          <c:order val="1"/>
          <c:tx>
            <c:strRef>
              <c:f>'Total Employment'!$S$2</c:f>
              <c:strCache>
                <c:ptCount val="1"/>
                <c:pt idx="0">
                  <c:v>U.S. Average</c:v>
                </c:pt>
              </c:strCache>
            </c:strRef>
          </c:tx>
          <c:spPr>
            <a:ln w="38100">
              <a:solidFill>
                <a:schemeClr val="tx1"/>
              </a:solidFill>
              <a:prstDash val="solid"/>
            </a:ln>
          </c:spPr>
          <c:marker>
            <c:symbol val="none"/>
          </c:marker>
          <c:cat>
            <c:numRef>
              <c:f>'Total Employment'!$Q$3:$Q$214</c:f>
              <c:numCache>
                <c:formatCode>m/d/yyyy</c:formatCode>
                <c:ptCount val="212"/>
                <c:pt idx="0">
                  <c:v>26023</c:v>
                </c:pt>
                <c:pt idx="1">
                  <c:v>26114</c:v>
                </c:pt>
                <c:pt idx="2">
                  <c:v>26206</c:v>
                </c:pt>
                <c:pt idx="3">
                  <c:v>26298</c:v>
                </c:pt>
                <c:pt idx="4">
                  <c:v>26389</c:v>
                </c:pt>
                <c:pt idx="5">
                  <c:v>26480</c:v>
                </c:pt>
                <c:pt idx="6">
                  <c:v>26572</c:v>
                </c:pt>
                <c:pt idx="7">
                  <c:v>26664</c:v>
                </c:pt>
                <c:pt idx="8">
                  <c:v>26754</c:v>
                </c:pt>
                <c:pt idx="9">
                  <c:v>26845</c:v>
                </c:pt>
                <c:pt idx="10">
                  <c:v>26937</c:v>
                </c:pt>
                <c:pt idx="11">
                  <c:v>27029</c:v>
                </c:pt>
                <c:pt idx="12">
                  <c:v>27119</c:v>
                </c:pt>
                <c:pt idx="13">
                  <c:v>27210</c:v>
                </c:pt>
                <c:pt idx="14">
                  <c:v>27302</c:v>
                </c:pt>
                <c:pt idx="15">
                  <c:v>27394</c:v>
                </c:pt>
                <c:pt idx="16">
                  <c:v>27484</c:v>
                </c:pt>
                <c:pt idx="17">
                  <c:v>27575</c:v>
                </c:pt>
                <c:pt idx="18">
                  <c:v>27667</c:v>
                </c:pt>
                <c:pt idx="19">
                  <c:v>27759</c:v>
                </c:pt>
                <c:pt idx="20">
                  <c:v>27850</c:v>
                </c:pt>
                <c:pt idx="21">
                  <c:v>27941</c:v>
                </c:pt>
                <c:pt idx="22">
                  <c:v>28033</c:v>
                </c:pt>
                <c:pt idx="23">
                  <c:v>28125</c:v>
                </c:pt>
                <c:pt idx="24">
                  <c:v>28215</c:v>
                </c:pt>
                <c:pt idx="25">
                  <c:v>28306</c:v>
                </c:pt>
                <c:pt idx="26">
                  <c:v>28398</c:v>
                </c:pt>
                <c:pt idx="27">
                  <c:v>28490</c:v>
                </c:pt>
                <c:pt idx="28">
                  <c:v>28580</c:v>
                </c:pt>
                <c:pt idx="29">
                  <c:v>28671</c:v>
                </c:pt>
                <c:pt idx="30">
                  <c:v>28763</c:v>
                </c:pt>
                <c:pt idx="31">
                  <c:v>28855</c:v>
                </c:pt>
                <c:pt idx="32">
                  <c:v>28945</c:v>
                </c:pt>
                <c:pt idx="33">
                  <c:v>29036</c:v>
                </c:pt>
                <c:pt idx="34">
                  <c:v>29128</c:v>
                </c:pt>
                <c:pt idx="35">
                  <c:v>29220</c:v>
                </c:pt>
                <c:pt idx="36">
                  <c:v>29311</c:v>
                </c:pt>
                <c:pt idx="37">
                  <c:v>29402</c:v>
                </c:pt>
                <c:pt idx="38">
                  <c:v>29494</c:v>
                </c:pt>
                <c:pt idx="39">
                  <c:v>29586</c:v>
                </c:pt>
                <c:pt idx="40">
                  <c:v>29676</c:v>
                </c:pt>
                <c:pt idx="41">
                  <c:v>29767</c:v>
                </c:pt>
                <c:pt idx="42">
                  <c:v>29859</c:v>
                </c:pt>
                <c:pt idx="43">
                  <c:v>29951</c:v>
                </c:pt>
                <c:pt idx="44">
                  <c:v>30041</c:v>
                </c:pt>
                <c:pt idx="45">
                  <c:v>30132</c:v>
                </c:pt>
                <c:pt idx="46">
                  <c:v>30224</c:v>
                </c:pt>
                <c:pt idx="47">
                  <c:v>30316</c:v>
                </c:pt>
                <c:pt idx="48">
                  <c:v>30406</c:v>
                </c:pt>
                <c:pt idx="49">
                  <c:v>30497</c:v>
                </c:pt>
                <c:pt idx="50">
                  <c:v>30589</c:v>
                </c:pt>
                <c:pt idx="51">
                  <c:v>30681</c:v>
                </c:pt>
                <c:pt idx="52">
                  <c:v>30772</c:v>
                </c:pt>
                <c:pt idx="53">
                  <c:v>30863</c:v>
                </c:pt>
                <c:pt idx="54">
                  <c:v>30955</c:v>
                </c:pt>
                <c:pt idx="55">
                  <c:v>31047</c:v>
                </c:pt>
                <c:pt idx="56">
                  <c:v>31137</c:v>
                </c:pt>
                <c:pt idx="57">
                  <c:v>31228</c:v>
                </c:pt>
                <c:pt idx="58">
                  <c:v>31320</c:v>
                </c:pt>
                <c:pt idx="59">
                  <c:v>31412</c:v>
                </c:pt>
                <c:pt idx="60">
                  <c:v>31502</c:v>
                </c:pt>
                <c:pt idx="61">
                  <c:v>31593</c:v>
                </c:pt>
                <c:pt idx="62">
                  <c:v>31685</c:v>
                </c:pt>
                <c:pt idx="63">
                  <c:v>31777</c:v>
                </c:pt>
                <c:pt idx="64">
                  <c:v>31867</c:v>
                </c:pt>
                <c:pt idx="65">
                  <c:v>31958</c:v>
                </c:pt>
                <c:pt idx="66">
                  <c:v>32050</c:v>
                </c:pt>
                <c:pt idx="67">
                  <c:v>32142</c:v>
                </c:pt>
                <c:pt idx="68">
                  <c:v>32233</c:v>
                </c:pt>
                <c:pt idx="69">
                  <c:v>32324</c:v>
                </c:pt>
                <c:pt idx="70">
                  <c:v>32416</c:v>
                </c:pt>
                <c:pt idx="71">
                  <c:v>32508</c:v>
                </c:pt>
                <c:pt idx="72">
                  <c:v>32598</c:v>
                </c:pt>
                <c:pt idx="73">
                  <c:v>32689</c:v>
                </c:pt>
                <c:pt idx="74">
                  <c:v>32781</c:v>
                </c:pt>
                <c:pt idx="75">
                  <c:v>32873</c:v>
                </c:pt>
                <c:pt idx="76">
                  <c:v>32963</c:v>
                </c:pt>
                <c:pt idx="77">
                  <c:v>33054</c:v>
                </c:pt>
                <c:pt idx="78">
                  <c:v>33146</c:v>
                </c:pt>
                <c:pt idx="79">
                  <c:v>33238</c:v>
                </c:pt>
                <c:pt idx="80">
                  <c:v>33328</c:v>
                </c:pt>
                <c:pt idx="81">
                  <c:v>33419</c:v>
                </c:pt>
                <c:pt idx="82">
                  <c:v>33511</c:v>
                </c:pt>
                <c:pt idx="83">
                  <c:v>33603</c:v>
                </c:pt>
                <c:pt idx="84">
                  <c:v>33694</c:v>
                </c:pt>
                <c:pt idx="85">
                  <c:v>33785</c:v>
                </c:pt>
                <c:pt idx="86">
                  <c:v>33877</c:v>
                </c:pt>
                <c:pt idx="87">
                  <c:v>33969</c:v>
                </c:pt>
                <c:pt idx="88">
                  <c:v>34059</c:v>
                </c:pt>
                <c:pt idx="89">
                  <c:v>34150</c:v>
                </c:pt>
                <c:pt idx="90">
                  <c:v>34242</c:v>
                </c:pt>
                <c:pt idx="91">
                  <c:v>34334</c:v>
                </c:pt>
                <c:pt idx="92">
                  <c:v>34424</c:v>
                </c:pt>
                <c:pt idx="93">
                  <c:v>34515</c:v>
                </c:pt>
                <c:pt idx="94">
                  <c:v>34607</c:v>
                </c:pt>
                <c:pt idx="95">
                  <c:v>34699</c:v>
                </c:pt>
                <c:pt idx="96">
                  <c:v>34789</c:v>
                </c:pt>
                <c:pt idx="97">
                  <c:v>34880</c:v>
                </c:pt>
                <c:pt idx="98">
                  <c:v>34972</c:v>
                </c:pt>
                <c:pt idx="99">
                  <c:v>35064</c:v>
                </c:pt>
                <c:pt idx="100">
                  <c:v>35155</c:v>
                </c:pt>
                <c:pt idx="101">
                  <c:v>35246</c:v>
                </c:pt>
                <c:pt idx="102">
                  <c:v>35338</c:v>
                </c:pt>
                <c:pt idx="103">
                  <c:v>35430</c:v>
                </c:pt>
                <c:pt idx="104">
                  <c:v>35520</c:v>
                </c:pt>
                <c:pt idx="105">
                  <c:v>35611</c:v>
                </c:pt>
                <c:pt idx="106">
                  <c:v>35703</c:v>
                </c:pt>
                <c:pt idx="107">
                  <c:v>35795</c:v>
                </c:pt>
                <c:pt idx="108">
                  <c:v>35885</c:v>
                </c:pt>
                <c:pt idx="109">
                  <c:v>35976</c:v>
                </c:pt>
                <c:pt idx="110">
                  <c:v>36068</c:v>
                </c:pt>
                <c:pt idx="111">
                  <c:v>36160</c:v>
                </c:pt>
                <c:pt idx="112">
                  <c:v>36250</c:v>
                </c:pt>
                <c:pt idx="113">
                  <c:v>36341</c:v>
                </c:pt>
                <c:pt idx="114">
                  <c:v>36433</c:v>
                </c:pt>
                <c:pt idx="115">
                  <c:v>36525</c:v>
                </c:pt>
                <c:pt idx="116">
                  <c:v>36616</c:v>
                </c:pt>
                <c:pt idx="117">
                  <c:v>36707</c:v>
                </c:pt>
                <c:pt idx="118">
                  <c:v>36799</c:v>
                </c:pt>
                <c:pt idx="119">
                  <c:v>36891</c:v>
                </c:pt>
                <c:pt idx="120">
                  <c:v>36981</c:v>
                </c:pt>
                <c:pt idx="121">
                  <c:v>37072</c:v>
                </c:pt>
                <c:pt idx="122">
                  <c:v>37164</c:v>
                </c:pt>
                <c:pt idx="123">
                  <c:v>37256</c:v>
                </c:pt>
                <c:pt idx="124">
                  <c:v>37346</c:v>
                </c:pt>
                <c:pt idx="125">
                  <c:v>37437</c:v>
                </c:pt>
                <c:pt idx="126">
                  <c:v>37529</c:v>
                </c:pt>
                <c:pt idx="127">
                  <c:v>37621</c:v>
                </c:pt>
                <c:pt idx="128">
                  <c:v>37711</c:v>
                </c:pt>
                <c:pt idx="129">
                  <c:v>37802</c:v>
                </c:pt>
                <c:pt idx="130">
                  <c:v>37894</c:v>
                </c:pt>
                <c:pt idx="131">
                  <c:v>37986</c:v>
                </c:pt>
                <c:pt idx="132">
                  <c:v>38077</c:v>
                </c:pt>
                <c:pt idx="133">
                  <c:v>38168</c:v>
                </c:pt>
                <c:pt idx="134">
                  <c:v>38260</c:v>
                </c:pt>
                <c:pt idx="135">
                  <c:v>38352</c:v>
                </c:pt>
                <c:pt idx="136">
                  <c:v>38442</c:v>
                </c:pt>
                <c:pt idx="137">
                  <c:v>38533</c:v>
                </c:pt>
                <c:pt idx="138">
                  <c:v>38625</c:v>
                </c:pt>
                <c:pt idx="139">
                  <c:v>38717</c:v>
                </c:pt>
                <c:pt idx="140">
                  <c:v>38807</c:v>
                </c:pt>
                <c:pt idx="141">
                  <c:v>38898</c:v>
                </c:pt>
                <c:pt idx="142">
                  <c:v>38990</c:v>
                </c:pt>
                <c:pt idx="143">
                  <c:v>39082</c:v>
                </c:pt>
                <c:pt idx="144">
                  <c:v>39172</c:v>
                </c:pt>
                <c:pt idx="145">
                  <c:v>39263</c:v>
                </c:pt>
                <c:pt idx="146">
                  <c:v>39355</c:v>
                </c:pt>
                <c:pt idx="147">
                  <c:v>39447</c:v>
                </c:pt>
                <c:pt idx="148">
                  <c:v>39538</c:v>
                </c:pt>
                <c:pt idx="149">
                  <c:v>39629</c:v>
                </c:pt>
                <c:pt idx="150">
                  <c:v>39721</c:v>
                </c:pt>
                <c:pt idx="151">
                  <c:v>39813</c:v>
                </c:pt>
                <c:pt idx="152">
                  <c:v>39903</c:v>
                </c:pt>
                <c:pt idx="153">
                  <c:v>39994</c:v>
                </c:pt>
                <c:pt idx="154">
                  <c:v>40086</c:v>
                </c:pt>
                <c:pt idx="155">
                  <c:v>40178</c:v>
                </c:pt>
                <c:pt idx="156">
                  <c:v>40268</c:v>
                </c:pt>
                <c:pt idx="157">
                  <c:v>40359</c:v>
                </c:pt>
                <c:pt idx="158">
                  <c:v>40451</c:v>
                </c:pt>
                <c:pt idx="159">
                  <c:v>40543</c:v>
                </c:pt>
                <c:pt idx="160">
                  <c:v>40633</c:v>
                </c:pt>
                <c:pt idx="161">
                  <c:v>40724</c:v>
                </c:pt>
                <c:pt idx="162">
                  <c:v>40816</c:v>
                </c:pt>
                <c:pt idx="163">
                  <c:v>40908</c:v>
                </c:pt>
                <c:pt idx="164">
                  <c:v>40999</c:v>
                </c:pt>
                <c:pt idx="165">
                  <c:v>41090</c:v>
                </c:pt>
                <c:pt idx="166">
                  <c:v>41182</c:v>
                </c:pt>
                <c:pt idx="167">
                  <c:v>41274</c:v>
                </c:pt>
                <c:pt idx="168">
                  <c:v>41364</c:v>
                </c:pt>
                <c:pt idx="169">
                  <c:v>41455</c:v>
                </c:pt>
                <c:pt idx="170">
                  <c:v>41547</c:v>
                </c:pt>
                <c:pt idx="171">
                  <c:v>41639</c:v>
                </c:pt>
                <c:pt idx="172">
                  <c:v>41729</c:v>
                </c:pt>
                <c:pt idx="173">
                  <c:v>41820</c:v>
                </c:pt>
                <c:pt idx="174">
                  <c:v>41912</c:v>
                </c:pt>
                <c:pt idx="175">
                  <c:v>42004</c:v>
                </c:pt>
                <c:pt idx="176">
                  <c:v>42094</c:v>
                </c:pt>
                <c:pt idx="177">
                  <c:v>42185</c:v>
                </c:pt>
                <c:pt idx="178">
                  <c:v>42277</c:v>
                </c:pt>
                <c:pt idx="179">
                  <c:v>42369</c:v>
                </c:pt>
                <c:pt idx="180">
                  <c:v>42460</c:v>
                </c:pt>
                <c:pt idx="181">
                  <c:v>42551</c:v>
                </c:pt>
                <c:pt idx="182">
                  <c:v>42643</c:v>
                </c:pt>
                <c:pt idx="183">
                  <c:v>42735</c:v>
                </c:pt>
                <c:pt idx="184">
                  <c:v>42825</c:v>
                </c:pt>
                <c:pt idx="185">
                  <c:v>42916</c:v>
                </c:pt>
                <c:pt idx="186">
                  <c:v>43008</c:v>
                </c:pt>
                <c:pt idx="187">
                  <c:v>43100</c:v>
                </c:pt>
                <c:pt idx="188">
                  <c:v>43190</c:v>
                </c:pt>
                <c:pt idx="189">
                  <c:v>43281</c:v>
                </c:pt>
                <c:pt idx="190">
                  <c:v>43373</c:v>
                </c:pt>
                <c:pt idx="191">
                  <c:v>43465</c:v>
                </c:pt>
                <c:pt idx="192">
                  <c:v>43555</c:v>
                </c:pt>
                <c:pt idx="193">
                  <c:v>43646</c:v>
                </c:pt>
                <c:pt idx="194">
                  <c:v>43738</c:v>
                </c:pt>
                <c:pt idx="195">
                  <c:v>43830</c:v>
                </c:pt>
                <c:pt idx="196">
                  <c:v>43921</c:v>
                </c:pt>
                <c:pt idx="197">
                  <c:v>44012</c:v>
                </c:pt>
                <c:pt idx="198">
                  <c:v>44104</c:v>
                </c:pt>
                <c:pt idx="199">
                  <c:v>44196</c:v>
                </c:pt>
                <c:pt idx="200">
                  <c:v>44286</c:v>
                </c:pt>
                <c:pt idx="201">
                  <c:v>44377</c:v>
                </c:pt>
                <c:pt idx="202">
                  <c:v>44469</c:v>
                </c:pt>
                <c:pt idx="203">
                  <c:v>44561</c:v>
                </c:pt>
                <c:pt idx="204">
                  <c:v>44651</c:v>
                </c:pt>
                <c:pt idx="205">
                  <c:v>44742</c:v>
                </c:pt>
                <c:pt idx="206">
                  <c:v>44834</c:v>
                </c:pt>
                <c:pt idx="207">
                  <c:v>44926</c:v>
                </c:pt>
                <c:pt idx="208">
                  <c:v>45016</c:v>
                </c:pt>
                <c:pt idx="209">
                  <c:v>45107</c:v>
                </c:pt>
                <c:pt idx="210">
                  <c:v>45199</c:v>
                </c:pt>
                <c:pt idx="211">
                  <c:v>45291</c:v>
                </c:pt>
              </c:numCache>
            </c:numRef>
          </c:cat>
          <c:val>
            <c:numRef>
              <c:f>'Total Employment'!$S$3:$S$214</c:f>
              <c:numCache>
                <c:formatCode>0.0%</c:formatCode>
                <c:ptCount val="212"/>
                <c:pt idx="0">
                  <c:v>-6.5441355196979153E-3</c:v>
                </c:pt>
                <c:pt idx="1">
                  <c:v>1.6861747720151192E-4</c:v>
                </c:pt>
                <c:pt idx="2">
                  <c:v>6.4245259094367268E-3</c:v>
                </c:pt>
                <c:pt idx="3">
                  <c:v>1.8307025250092101E-2</c:v>
                </c:pt>
                <c:pt idx="4">
                  <c:v>2.5883161123971987E-2</c:v>
                </c:pt>
                <c:pt idx="5">
                  <c:v>3.2088115876873796E-2</c:v>
                </c:pt>
                <c:pt idx="6">
                  <c:v>3.6453229554553851E-2</c:v>
                </c:pt>
                <c:pt idx="7">
                  <c:v>4.3214686592640071E-2</c:v>
                </c:pt>
                <c:pt idx="8">
                  <c:v>4.532341434553485E-2</c:v>
                </c:pt>
                <c:pt idx="9">
                  <c:v>4.3563880229956962E-2</c:v>
                </c:pt>
                <c:pt idx="10">
                  <c:v>4.1613765903995244E-2</c:v>
                </c:pt>
                <c:pt idx="11">
                  <c:v>3.8427850521308045E-2</c:v>
                </c:pt>
                <c:pt idx="12">
                  <c:v>2.9550490314371583E-2</c:v>
                </c:pt>
                <c:pt idx="13">
                  <c:v>2.4109743901908908E-2</c:v>
                </c:pt>
                <c:pt idx="14">
                  <c:v>1.9485038274182388E-2</c:v>
                </c:pt>
                <c:pt idx="15">
                  <c:v>4.2344942155694556E-3</c:v>
                </c:pt>
                <c:pt idx="16">
                  <c:v>-1.6155976987001979E-2</c:v>
                </c:pt>
                <c:pt idx="17">
                  <c:v>-2.5176725327446088E-2</c:v>
                </c:pt>
                <c:pt idx="18">
                  <c:v>-1.9986008945795386E-2</c:v>
                </c:pt>
                <c:pt idx="19">
                  <c:v>-5.5639168269046293E-3</c:v>
                </c:pt>
                <c:pt idx="20">
                  <c:v>2.3858718958325212E-2</c:v>
                </c:pt>
                <c:pt idx="21">
                  <c:v>3.6475686505084884E-2</c:v>
                </c:pt>
                <c:pt idx="22">
                  <c:v>3.4574801752966677E-2</c:v>
                </c:pt>
                <c:pt idx="23">
                  <c:v>3.1542346575659741E-2</c:v>
                </c:pt>
                <c:pt idx="24">
                  <c:v>2.8354211882369366E-2</c:v>
                </c:pt>
                <c:pt idx="25">
                  <c:v>3.4977729220942812E-2</c:v>
                </c:pt>
                <c:pt idx="26">
                  <c:v>4.3062100918697242E-2</c:v>
                </c:pt>
                <c:pt idx="27">
                  <c:v>4.8977759674811612E-2</c:v>
                </c:pt>
                <c:pt idx="28">
                  <c:v>4.9093055881251887E-2</c:v>
                </c:pt>
                <c:pt idx="29">
                  <c:v>5.4067331427829025E-2</c:v>
                </c:pt>
                <c:pt idx="30">
                  <c:v>5.1583340349020408E-2</c:v>
                </c:pt>
                <c:pt idx="31">
                  <c:v>5.0062801377271725E-2</c:v>
                </c:pt>
                <c:pt idx="32">
                  <c:v>4.8391777319393516E-2</c:v>
                </c:pt>
                <c:pt idx="33">
                  <c:v>3.7335192453615079E-2</c:v>
                </c:pt>
                <c:pt idx="34">
                  <c:v>3.254189731155735E-2</c:v>
                </c:pt>
                <c:pt idx="35">
                  <c:v>2.5311488276268029E-2</c:v>
                </c:pt>
                <c:pt idx="36">
                  <c:v>1.9955712158957386E-2</c:v>
                </c:pt>
                <c:pt idx="37">
                  <c:v>7.6342113666576158E-3</c:v>
                </c:pt>
                <c:pt idx="38">
                  <c:v>-2.5549762963180686E-3</c:v>
                </c:pt>
                <c:pt idx="39">
                  <c:v>1.6708007330915303E-3</c:v>
                </c:pt>
                <c:pt idx="40">
                  <c:v>2.4607869383923638E-3</c:v>
                </c:pt>
                <c:pt idx="41">
                  <c:v>9.9458304160370374E-3</c:v>
                </c:pt>
                <c:pt idx="42">
                  <c:v>1.662397465130741E-2</c:v>
                </c:pt>
                <c:pt idx="43">
                  <c:v>4.6513336762436623E-3</c:v>
                </c:pt>
                <c:pt idx="44">
                  <c:v>-6.5337957475452004E-3</c:v>
                </c:pt>
                <c:pt idx="45">
                  <c:v>-1.4401482838263252E-2</c:v>
                </c:pt>
                <c:pt idx="46">
                  <c:v>-2.3943810692426168E-2</c:v>
                </c:pt>
                <c:pt idx="47">
                  <c:v>-2.5533377705287439E-2</c:v>
                </c:pt>
                <c:pt idx="48">
                  <c:v>-1.6810157533086421E-2</c:v>
                </c:pt>
                <c:pt idx="49">
                  <c:v>-4.0463198110484485E-3</c:v>
                </c:pt>
                <c:pt idx="50">
                  <c:v>1.3974118410695725E-2</c:v>
                </c:pt>
                <c:pt idx="51">
                  <c:v>3.4379878707818001E-2</c:v>
                </c:pt>
                <c:pt idx="52">
                  <c:v>4.592560965104471E-2</c:v>
                </c:pt>
                <c:pt idx="53">
                  <c:v>4.9585732393162135E-2</c:v>
                </c:pt>
                <c:pt idx="54">
                  <c:v>4.9122006673705879E-2</c:v>
                </c:pt>
                <c:pt idx="55">
                  <c:v>4.3874829931972788E-2</c:v>
                </c:pt>
                <c:pt idx="56">
                  <c:v>3.7449106385112028E-2</c:v>
                </c:pt>
                <c:pt idx="57">
                  <c:v>3.34314319206429E-2</c:v>
                </c:pt>
                <c:pt idx="58">
                  <c:v>2.9344414637139851E-2</c:v>
                </c:pt>
                <c:pt idx="59">
                  <c:v>2.6300057695382233E-2</c:v>
                </c:pt>
                <c:pt idx="60">
                  <c:v>2.3457373920066926E-2</c:v>
                </c:pt>
                <c:pt idx="61">
                  <c:v>1.9584728366842694E-2</c:v>
                </c:pt>
                <c:pt idx="62">
                  <c:v>1.8607788562103801E-2</c:v>
                </c:pt>
                <c:pt idx="63">
                  <c:v>1.9144216604297937E-2</c:v>
                </c:pt>
                <c:pt idx="64">
                  <c:v>2.1071588766765313E-2</c:v>
                </c:pt>
                <c:pt idx="65">
                  <c:v>2.555424100240648E-2</c:v>
                </c:pt>
                <c:pt idx="66">
                  <c:v>2.782320774594893E-2</c:v>
                </c:pt>
                <c:pt idx="67">
                  <c:v>3.068073822514868E-2</c:v>
                </c:pt>
                <c:pt idx="68">
                  <c:v>3.2021957913998519E-2</c:v>
                </c:pt>
                <c:pt idx="69">
                  <c:v>3.2422565030299194E-2</c:v>
                </c:pt>
                <c:pt idx="70">
                  <c:v>3.22894498786261E-2</c:v>
                </c:pt>
                <c:pt idx="71">
                  <c:v>3.1015149707742197E-2</c:v>
                </c:pt>
                <c:pt idx="72">
                  <c:v>3.1213994930486211E-2</c:v>
                </c:pt>
                <c:pt idx="73">
                  <c:v>2.7652212557932175E-2</c:v>
                </c:pt>
                <c:pt idx="74">
                  <c:v>2.307738378562367E-2</c:v>
                </c:pt>
                <c:pt idx="75">
                  <c:v>1.9615936658630168E-2</c:v>
                </c:pt>
                <c:pt idx="76">
                  <c:v>1.8829393344071389E-2</c:v>
                </c:pt>
                <c:pt idx="77">
                  <c:v>1.7462028659597645E-2</c:v>
                </c:pt>
                <c:pt idx="78">
                  <c:v>1.3566142261167809E-2</c:v>
                </c:pt>
                <c:pt idx="79">
                  <c:v>5.1615633740615336E-3</c:v>
                </c:pt>
                <c:pt idx="80">
                  <c:v>-5.8152286490632844E-3</c:v>
                </c:pt>
                <c:pt idx="81">
                  <c:v>-1.3446311903432475E-2</c:v>
                </c:pt>
                <c:pt idx="82">
                  <c:v>-1.2214213842978962E-2</c:v>
                </c:pt>
                <c:pt idx="83">
                  <c:v>-8.4302831147195847E-3</c:v>
                </c:pt>
                <c:pt idx="84">
                  <c:v>-4.0261423489507215E-3</c:v>
                </c:pt>
                <c:pt idx="85">
                  <c:v>2.8896308719668887E-3</c:v>
                </c:pt>
                <c:pt idx="86">
                  <c:v>5.3640176892562714E-3</c:v>
                </c:pt>
                <c:pt idx="87">
                  <c:v>9.0342909189378619E-3</c:v>
                </c:pt>
                <c:pt idx="88">
                  <c:v>1.4742211270161783E-2</c:v>
                </c:pt>
                <c:pt idx="89">
                  <c:v>1.7591609541752845E-2</c:v>
                </c:pt>
                <c:pt idx="90">
                  <c:v>2.1531378755135219E-2</c:v>
                </c:pt>
                <c:pt idx="91">
                  <c:v>2.4780434252256019E-2</c:v>
                </c:pt>
                <c:pt idx="92">
                  <c:v>2.6645848807773664E-2</c:v>
                </c:pt>
                <c:pt idx="93">
                  <c:v>3.056144403200043E-2</c:v>
                </c:pt>
                <c:pt idx="94">
                  <c:v>3.3099604458827758E-2</c:v>
                </c:pt>
                <c:pt idx="95">
                  <c:v>3.4117352981437379E-2</c:v>
                </c:pt>
                <c:pt idx="96">
                  <c:v>3.3927485131440144E-2</c:v>
                </c:pt>
                <c:pt idx="97">
                  <c:v>2.8274062066584341E-2</c:v>
                </c:pt>
                <c:pt idx="98">
                  <c:v>2.3618918338815017E-2</c:v>
                </c:pt>
                <c:pt idx="99">
                  <c:v>2.0249718713940282E-2</c:v>
                </c:pt>
                <c:pt idx="100">
                  <c:v>1.6979747117440998E-2</c:v>
                </c:pt>
                <c:pt idx="101">
                  <c:v>1.9967276090204163E-2</c:v>
                </c:pt>
                <c:pt idx="102">
                  <c:v>2.1920665100635305E-2</c:v>
                </c:pt>
                <c:pt idx="103">
                  <c:v>2.3260602231573717E-2</c:v>
                </c:pt>
                <c:pt idx="104">
                  <c:v>2.523394407809745E-2</c:v>
                </c:pt>
                <c:pt idx="105">
                  <c:v>2.5767069707232394E-2</c:v>
                </c:pt>
                <c:pt idx="106">
                  <c:v>2.5418347682624468E-2</c:v>
                </c:pt>
                <c:pt idx="107">
                  <c:v>2.7425956807562931E-2</c:v>
                </c:pt>
                <c:pt idx="108">
                  <c:v>2.7305624114854841E-2</c:v>
                </c:pt>
                <c:pt idx="109">
                  <c:v>2.6428015818188749E-2</c:v>
                </c:pt>
                <c:pt idx="110">
                  <c:v>2.6272808886676997E-2</c:v>
                </c:pt>
                <c:pt idx="111">
                  <c:v>2.4341037438463844E-2</c:v>
                </c:pt>
                <c:pt idx="112">
                  <c:v>2.4163980150445179E-2</c:v>
                </c:pt>
                <c:pt idx="113">
                  <c:v>2.4208057870401586E-2</c:v>
                </c:pt>
                <c:pt idx="114">
                  <c:v>2.4369743470837469E-2</c:v>
                </c:pt>
                <c:pt idx="115">
                  <c:v>2.5239773923701594E-2</c:v>
                </c:pt>
                <c:pt idx="116">
                  <c:v>2.5208093042389003E-2</c:v>
                </c:pt>
                <c:pt idx="117">
                  <c:v>2.4748338425636625E-2</c:v>
                </c:pt>
                <c:pt idx="118">
                  <c:v>2.0767689446650008E-2</c:v>
                </c:pt>
                <c:pt idx="119">
                  <c:v>1.5843455825062535E-2</c:v>
                </c:pt>
                <c:pt idx="120">
                  <c:v>1.1458611100529504E-2</c:v>
                </c:pt>
                <c:pt idx="121">
                  <c:v>2.8174916750189991E-3</c:v>
                </c:pt>
                <c:pt idx="122">
                  <c:v>-2.0914650586747801E-3</c:v>
                </c:pt>
                <c:pt idx="123">
                  <c:v>-1.0144420945688647E-2</c:v>
                </c:pt>
                <c:pt idx="124">
                  <c:v>-1.4876580872106599E-2</c:v>
                </c:pt>
                <c:pt idx="125">
                  <c:v>-1.3179326960597862E-2</c:v>
                </c:pt>
                <c:pt idx="126">
                  <c:v>-1.0832758868847865E-2</c:v>
                </c:pt>
                <c:pt idx="127">
                  <c:v>-4.7253336314190047E-3</c:v>
                </c:pt>
                <c:pt idx="128">
                  <c:v>-2.6736196068838742E-3</c:v>
                </c:pt>
                <c:pt idx="129">
                  <c:v>-3.4823382944961204E-3</c:v>
                </c:pt>
                <c:pt idx="130">
                  <c:v>-2.7518884132220786E-3</c:v>
                </c:pt>
                <c:pt idx="131">
                  <c:v>-4.9774991512725796E-4</c:v>
                </c:pt>
                <c:pt idx="132">
                  <c:v>3.7924575073538976E-3</c:v>
                </c:pt>
                <c:pt idx="133">
                  <c:v>1.1085140535517887E-2</c:v>
                </c:pt>
                <c:pt idx="134">
                  <c:v>1.3510711552195675E-2</c:v>
                </c:pt>
                <c:pt idx="135">
                  <c:v>1.5483900625178876E-2</c:v>
                </c:pt>
                <c:pt idx="136">
                  <c:v>1.5850830093663625E-2</c:v>
                </c:pt>
                <c:pt idx="137">
                  <c:v>1.5840260493285997E-2</c:v>
                </c:pt>
                <c:pt idx="138">
                  <c:v>1.8899757786078521E-2</c:v>
                </c:pt>
                <c:pt idx="139">
                  <c:v>1.8162567807841572E-2</c:v>
                </c:pt>
                <c:pt idx="140">
                  <c:v>2.0673511890590402E-2</c:v>
                </c:pt>
                <c:pt idx="141">
                  <c:v>1.9005530921064474E-2</c:v>
                </c:pt>
                <c:pt idx="142">
                  <c:v>1.6600812068991888E-2</c:v>
                </c:pt>
                <c:pt idx="143">
                  <c:v>1.572669586244848E-2</c:v>
                </c:pt>
                <c:pt idx="144">
                  <c:v>1.3784738080154433E-2</c:v>
                </c:pt>
                <c:pt idx="145">
                  <c:v>1.2562863236991953E-2</c:v>
                </c:pt>
                <c:pt idx="146">
                  <c:v>9.9729097732073821E-3</c:v>
                </c:pt>
                <c:pt idx="147">
                  <c:v>8.9441175040124547E-3</c:v>
                </c:pt>
                <c:pt idx="148">
                  <c:v>5.2751915829450024E-3</c:v>
                </c:pt>
                <c:pt idx="149">
                  <c:v>-7.8751570200054453E-4</c:v>
                </c:pt>
                <c:pt idx="150">
                  <c:v>-6.5065028814509243E-3</c:v>
                </c:pt>
                <c:pt idx="151">
                  <c:v>-1.9744611928714316E-2</c:v>
                </c:pt>
                <c:pt idx="152">
                  <c:v>-3.6426585456349567E-2</c:v>
                </c:pt>
                <c:pt idx="153">
                  <c:v>-4.6616090553484132E-2</c:v>
                </c:pt>
                <c:pt idx="154">
                  <c:v>-4.8750200483103613E-2</c:v>
                </c:pt>
                <c:pt idx="155">
                  <c:v>-4.1228799181719081E-2</c:v>
                </c:pt>
                <c:pt idx="156">
                  <c:v>-2.6299273631965294E-2</c:v>
                </c:pt>
                <c:pt idx="157">
                  <c:v>-7.6682760579381932E-3</c:v>
                </c:pt>
                <c:pt idx="158">
                  <c:v>-4.9304499993665441E-4</c:v>
                </c:pt>
                <c:pt idx="159">
                  <c:v>5.9188896696403129E-3</c:v>
                </c:pt>
                <c:pt idx="160">
                  <c:v>9.804399910635005E-3</c:v>
                </c:pt>
                <c:pt idx="161">
                  <c:v>1.0150053152342901E-2</c:v>
                </c:pt>
                <c:pt idx="162">
                  <c:v>1.3484915093086049E-2</c:v>
                </c:pt>
                <c:pt idx="163">
                  <c:v>1.5184348597563509E-2</c:v>
                </c:pt>
                <c:pt idx="164">
                  <c:v>1.8650425318194334E-2</c:v>
                </c:pt>
                <c:pt idx="165">
                  <c:v>1.6508980521122825E-2</c:v>
                </c:pt>
                <c:pt idx="166">
                  <c:v>1.6465419844247705E-2</c:v>
                </c:pt>
                <c:pt idx="167">
                  <c:v>1.6147583387325665E-2</c:v>
                </c:pt>
                <c:pt idx="168">
                  <c:v>1.4913785140637081E-2</c:v>
                </c:pt>
                <c:pt idx="169">
                  <c:v>1.6108962585796204E-2</c:v>
                </c:pt>
                <c:pt idx="170">
                  <c:v>1.6910759520365613E-2</c:v>
                </c:pt>
                <c:pt idx="171">
                  <c:v>1.7638249075703362E-2</c:v>
                </c:pt>
                <c:pt idx="172">
                  <c:v>1.6588651138993913E-2</c:v>
                </c:pt>
                <c:pt idx="173">
                  <c:v>1.8131320429390488E-2</c:v>
                </c:pt>
                <c:pt idx="174">
                  <c:v>1.9679266504502975E-2</c:v>
                </c:pt>
                <c:pt idx="175">
                  <c:v>2.0873353749310906E-2</c:v>
                </c:pt>
                <c:pt idx="176">
                  <c:v>2.2050052384904796E-2</c:v>
                </c:pt>
                <c:pt idx="177">
                  <c:v>2.1188255048087339E-2</c:v>
                </c:pt>
                <c:pt idx="178">
                  <c:v>2.0304398488775025E-2</c:v>
                </c:pt>
                <c:pt idx="179">
                  <c:v>1.9544965791552436E-2</c:v>
                </c:pt>
                <c:pt idx="180">
                  <c:v>1.8804450757576103E-2</c:v>
                </c:pt>
                <c:pt idx="181">
                  <c:v>1.7615603872700638E-2</c:v>
                </c:pt>
                <c:pt idx="182">
                  <c:v>1.8033651873130919E-2</c:v>
                </c:pt>
                <c:pt idx="183">
                  <c:v>1.6680666386672267E-2</c:v>
                </c:pt>
                <c:pt idx="184">
                  <c:v>1.661697762017671E-2</c:v>
                </c:pt>
                <c:pt idx="185">
                  <c:v>1.6262025797013215E-2</c:v>
                </c:pt>
                <c:pt idx="186">
                  <c:v>1.4945348582749146E-2</c:v>
                </c:pt>
                <c:pt idx="187">
                  <c:v>1.4896873974420214E-2</c:v>
                </c:pt>
                <c:pt idx="188">
                  <c:v>1.5198383754334872E-2</c:v>
                </c:pt>
                <c:pt idx="189">
                  <c:v>1.643191102311738E-2</c:v>
                </c:pt>
                <c:pt idx="190">
                  <c:v>1.7303301333194469E-2</c:v>
                </c:pt>
                <c:pt idx="191">
                  <c:v>1.7988327043795781E-2</c:v>
                </c:pt>
                <c:pt idx="192">
                  <c:v>1.774833429356442E-2</c:v>
                </c:pt>
                <c:pt idx="193">
                  <c:v>1.5838076570334692E-2</c:v>
                </c:pt>
                <c:pt idx="194">
                  <c:v>1.4897416615995911E-2</c:v>
                </c:pt>
                <c:pt idx="195">
                  <c:v>1.344746639279623E-2</c:v>
                </c:pt>
                <c:pt idx="196">
                  <c:v>1.1656217353639709E-2</c:v>
                </c:pt>
                <c:pt idx="197">
                  <c:v>1.2624910905561643E-2</c:v>
                </c:pt>
                <c:pt idx="198">
                  <c:v>8.3101768195691234E-3</c:v>
                </c:pt>
                <c:pt idx="199">
                  <c:v>7.0457306510430615E-3</c:v>
                </c:pt>
                <c:pt idx="200">
                  <c:v>6.191682039682061E-3</c:v>
                </c:pt>
                <c:pt idx="201">
                  <c:v>3.659367034283482E-3</c:v>
                </c:pt>
                <c:pt idx="202">
                  <c:v>5.5645017147464004E-3</c:v>
                </c:pt>
                <c:pt idx="203">
                  <c:v>4.9488436313139183E-3</c:v>
                </c:pt>
                <c:pt idx="204">
                  <c:v>4.4250118637011223E-3</c:v>
                </c:pt>
                <c:pt idx="205">
                  <c:v>4.2307391759612827E-3</c:v>
                </c:pt>
                <c:pt idx="206">
                  <c:v>4.099652975001004E-3</c:v>
                </c:pt>
                <c:pt idx="207">
                  <c:v>4.063581831980123E-3</c:v>
                </c:pt>
                <c:pt idx="208">
                  <c:v>4.2127539406676988E-3</c:v>
                </c:pt>
                <c:pt idx="209">
                  <c:v>4.2856449207217418E-3</c:v>
                </c:pt>
                <c:pt idx="210">
                  <c:v>4.2429393169922782E-3</c:v>
                </c:pt>
                <c:pt idx="211">
                  <c:v>4.1143328334466052E-3</c:v>
                </c:pt>
              </c:numCache>
            </c:numRef>
          </c:val>
          <c:smooth val="0"/>
          <c:extLst>
            <c:ext xmlns:c16="http://schemas.microsoft.com/office/drawing/2014/chart" uri="{C3380CC4-5D6E-409C-BE32-E72D297353CC}">
              <c16:uniqueId val="{00000001-EA0B-4496-B870-6B82D46B9555}"/>
            </c:ext>
          </c:extLst>
        </c:ser>
        <c:dLbls>
          <c:showLegendKey val="0"/>
          <c:showVal val="0"/>
          <c:showCatName val="0"/>
          <c:showSerName val="0"/>
          <c:showPercent val="0"/>
          <c:showBubbleSize val="0"/>
        </c:dLbls>
        <c:smooth val="0"/>
        <c:axId val="193517056"/>
        <c:axId val="193518592"/>
      </c:lineChart>
      <c:dateAx>
        <c:axId val="193517056"/>
        <c:scaling>
          <c:orientation val="minMax"/>
        </c:scaling>
        <c:delete val="0"/>
        <c:axPos val="b"/>
        <c:majorGridlines>
          <c:spPr>
            <a:ln w="3175">
              <a:solidFill>
                <a:srgbClr val="FFFFFF"/>
              </a:solidFill>
              <a:prstDash val="solid"/>
            </a:ln>
          </c:spPr>
        </c:majorGridlines>
        <c:numFmt formatCode="yy" sourceLinked="0"/>
        <c:majorTickMark val="out"/>
        <c:minorTickMark val="none"/>
        <c:tickLblPos val="low"/>
        <c:spPr>
          <a:ln>
            <a:solidFill>
              <a:srgbClr val="999999"/>
            </a:solidFill>
            <a:prstDash val="solid"/>
          </a:ln>
          <a:effectLst/>
        </c:spPr>
        <c:txPr>
          <a:bodyPr rot="0" vert="horz"/>
          <a:lstStyle/>
          <a:p>
            <a:pPr>
              <a:defRPr sz="1500" b="0" i="0" u="none" strike="noStrike" baseline="0">
                <a:solidFill>
                  <a:srgbClr val="000000"/>
                </a:solidFill>
                <a:latin typeface="Arial"/>
                <a:ea typeface="Arial"/>
                <a:cs typeface="Arial"/>
              </a:defRPr>
            </a:pPr>
            <a:endParaRPr lang="en-US"/>
          </a:p>
        </c:txPr>
        <c:crossAx val="193518592"/>
        <c:crosses val="autoZero"/>
        <c:auto val="1"/>
        <c:lblOffset val="100"/>
        <c:baseTimeUnit val="months"/>
        <c:majorUnit val="2"/>
        <c:majorTimeUnit val="years"/>
      </c:dateAx>
      <c:valAx>
        <c:axId val="193518592"/>
        <c:scaling>
          <c:orientation val="minMax"/>
        </c:scaling>
        <c:delete val="0"/>
        <c:axPos val="l"/>
        <c:majorGridlines>
          <c:spPr>
            <a:ln w="12700">
              <a:solidFill>
                <a:srgbClr val="FFFFFF"/>
              </a:solidFill>
              <a:prstDash val="solid"/>
            </a:ln>
          </c:spPr>
        </c:majorGridlines>
        <c:numFmt formatCode="0%;[Red]\(0%\)" sourceLinked="0"/>
        <c:majorTickMark val="none"/>
        <c:minorTickMark val="none"/>
        <c:tickLblPos val="low"/>
        <c:spPr>
          <a:ln>
            <a:solidFill>
              <a:schemeClr val="tx1"/>
            </a:solidFill>
            <a:prstDash val="solid"/>
          </a:ln>
          <a:effectLst/>
        </c:spPr>
        <c:txPr>
          <a:bodyPr rot="0" vert="horz"/>
          <a:lstStyle/>
          <a:p>
            <a:pPr>
              <a:defRPr sz="1500" b="0" i="0" u="none" strike="noStrike" baseline="0">
                <a:solidFill>
                  <a:srgbClr val="000000"/>
                </a:solidFill>
                <a:latin typeface="Arial"/>
                <a:ea typeface="Arial"/>
                <a:cs typeface="Arial"/>
              </a:defRPr>
            </a:pPr>
            <a:endParaRPr lang="en-US"/>
          </a:p>
        </c:txPr>
        <c:crossAx val="193517056"/>
        <c:crossesAt val="43738"/>
        <c:crossBetween val="between"/>
      </c:valAx>
      <c:spPr>
        <a:solidFill>
          <a:srgbClr val="F2F2F2"/>
        </a:solidFill>
        <a:ln w="25400">
          <a:noFill/>
        </a:ln>
      </c:spPr>
    </c:plotArea>
    <c:legend>
      <c:legendPos val="b"/>
      <c:layout>
        <c:manualLayout>
          <c:xMode val="edge"/>
          <c:yMode val="edge"/>
          <c:x val="0.1210059888024833"/>
          <c:y val="0.87494526985031851"/>
          <c:w val="0.80640727874319373"/>
          <c:h val="4.0872522266622829E-2"/>
        </c:manualLayout>
      </c:layout>
      <c:overlay val="0"/>
      <c:spPr>
        <a:ln w="25400">
          <a:noFill/>
        </a:ln>
        <a:effectLst/>
      </c:spPr>
      <c:txPr>
        <a:bodyPr/>
        <a:lstStyle/>
        <a:p>
          <a:pPr>
            <a:defRPr sz="150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a:extLst>
      <a:ext uri="{909E8E84-426E-40DD-AFC4-6F175D3DCCD1}">
        <a14:hiddenFill xmlns:a14="http://schemas.microsoft.com/office/drawing/2010/main">
          <a:solidFill>
            <a:sysClr val="window" lastClr="FFFFFF"/>
          </a:solidFill>
        </a14:hiddenFill>
      </a:ext>
    </a:extLst>
  </c:spPr>
  <c:txPr>
    <a:bodyPr/>
    <a:lstStyle/>
    <a:p>
      <a:pPr>
        <a:defRPr sz="1500">
          <a:solidFill>
            <a:srgbClr val="000000"/>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09155768609882"/>
          <c:y val="4.9534154500817967E-2"/>
          <c:w val="0.80259997699899432"/>
          <c:h val="0.73509372414421048"/>
        </c:manualLayout>
      </c:layout>
      <c:lineChart>
        <c:grouping val="standard"/>
        <c:varyColors val="0"/>
        <c:ser>
          <c:idx val="0"/>
          <c:order val="0"/>
          <c:tx>
            <c:strRef>
              <c:f>'Total Employment'!$R$2</c:f>
              <c:strCache>
                <c:ptCount val="1"/>
                <c:pt idx="0">
                  <c:v>Boston</c:v>
                </c:pt>
              </c:strCache>
            </c:strRef>
          </c:tx>
          <c:spPr>
            <a:ln w="38100">
              <a:solidFill>
                <a:srgbClr val="00B050"/>
              </a:solidFill>
              <a:prstDash val="solid"/>
            </a:ln>
          </c:spPr>
          <c:marker>
            <c:symbol val="none"/>
          </c:marker>
          <c:cat>
            <c:numRef>
              <c:f>'Total Employment'!$Q$3:$Q$214</c:f>
              <c:numCache>
                <c:formatCode>m/d/yyyy</c:formatCode>
                <c:ptCount val="212"/>
                <c:pt idx="0">
                  <c:v>26023</c:v>
                </c:pt>
                <c:pt idx="1">
                  <c:v>26114</c:v>
                </c:pt>
                <c:pt idx="2">
                  <c:v>26206</c:v>
                </c:pt>
                <c:pt idx="3">
                  <c:v>26298</c:v>
                </c:pt>
                <c:pt idx="4">
                  <c:v>26389</c:v>
                </c:pt>
                <c:pt idx="5">
                  <c:v>26480</c:v>
                </c:pt>
                <c:pt idx="6">
                  <c:v>26572</c:v>
                </c:pt>
                <c:pt idx="7">
                  <c:v>26664</c:v>
                </c:pt>
                <c:pt idx="8">
                  <c:v>26754</c:v>
                </c:pt>
                <c:pt idx="9">
                  <c:v>26845</c:v>
                </c:pt>
                <c:pt idx="10">
                  <c:v>26937</c:v>
                </c:pt>
                <c:pt idx="11">
                  <c:v>27029</c:v>
                </c:pt>
                <c:pt idx="12">
                  <c:v>27119</c:v>
                </c:pt>
                <c:pt idx="13">
                  <c:v>27210</c:v>
                </c:pt>
                <c:pt idx="14">
                  <c:v>27302</c:v>
                </c:pt>
                <c:pt idx="15">
                  <c:v>27394</c:v>
                </c:pt>
                <c:pt idx="16">
                  <c:v>27484</c:v>
                </c:pt>
                <c:pt idx="17">
                  <c:v>27575</c:v>
                </c:pt>
                <c:pt idx="18">
                  <c:v>27667</c:v>
                </c:pt>
                <c:pt idx="19">
                  <c:v>27759</c:v>
                </c:pt>
                <c:pt idx="20">
                  <c:v>27850</c:v>
                </c:pt>
                <c:pt idx="21">
                  <c:v>27941</c:v>
                </c:pt>
                <c:pt idx="22">
                  <c:v>28033</c:v>
                </c:pt>
                <c:pt idx="23">
                  <c:v>28125</c:v>
                </c:pt>
                <c:pt idx="24">
                  <c:v>28215</c:v>
                </c:pt>
                <c:pt idx="25">
                  <c:v>28306</c:v>
                </c:pt>
                <c:pt idx="26">
                  <c:v>28398</c:v>
                </c:pt>
                <c:pt idx="27">
                  <c:v>28490</c:v>
                </c:pt>
                <c:pt idx="28">
                  <c:v>28580</c:v>
                </c:pt>
                <c:pt idx="29">
                  <c:v>28671</c:v>
                </c:pt>
                <c:pt idx="30">
                  <c:v>28763</c:v>
                </c:pt>
                <c:pt idx="31">
                  <c:v>28855</c:v>
                </c:pt>
                <c:pt idx="32">
                  <c:v>28945</c:v>
                </c:pt>
                <c:pt idx="33">
                  <c:v>29036</c:v>
                </c:pt>
                <c:pt idx="34">
                  <c:v>29128</c:v>
                </c:pt>
                <c:pt idx="35">
                  <c:v>29220</c:v>
                </c:pt>
                <c:pt idx="36">
                  <c:v>29311</c:v>
                </c:pt>
                <c:pt idx="37">
                  <c:v>29402</c:v>
                </c:pt>
                <c:pt idx="38">
                  <c:v>29494</c:v>
                </c:pt>
                <c:pt idx="39">
                  <c:v>29586</c:v>
                </c:pt>
                <c:pt idx="40">
                  <c:v>29676</c:v>
                </c:pt>
                <c:pt idx="41">
                  <c:v>29767</c:v>
                </c:pt>
                <c:pt idx="42">
                  <c:v>29859</c:v>
                </c:pt>
                <c:pt idx="43">
                  <c:v>29951</c:v>
                </c:pt>
                <c:pt idx="44">
                  <c:v>30041</c:v>
                </c:pt>
                <c:pt idx="45">
                  <c:v>30132</c:v>
                </c:pt>
                <c:pt idx="46">
                  <c:v>30224</c:v>
                </c:pt>
                <c:pt idx="47">
                  <c:v>30316</c:v>
                </c:pt>
                <c:pt idx="48">
                  <c:v>30406</c:v>
                </c:pt>
                <c:pt idx="49">
                  <c:v>30497</c:v>
                </c:pt>
                <c:pt idx="50">
                  <c:v>30589</c:v>
                </c:pt>
                <c:pt idx="51">
                  <c:v>30681</c:v>
                </c:pt>
                <c:pt idx="52">
                  <c:v>30772</c:v>
                </c:pt>
                <c:pt idx="53">
                  <c:v>30863</c:v>
                </c:pt>
                <c:pt idx="54">
                  <c:v>30955</c:v>
                </c:pt>
                <c:pt idx="55">
                  <c:v>31047</c:v>
                </c:pt>
                <c:pt idx="56">
                  <c:v>31137</c:v>
                </c:pt>
                <c:pt idx="57">
                  <c:v>31228</c:v>
                </c:pt>
                <c:pt idx="58">
                  <c:v>31320</c:v>
                </c:pt>
                <c:pt idx="59">
                  <c:v>31412</c:v>
                </c:pt>
                <c:pt idx="60">
                  <c:v>31502</c:v>
                </c:pt>
                <c:pt idx="61">
                  <c:v>31593</c:v>
                </c:pt>
                <c:pt idx="62">
                  <c:v>31685</c:v>
                </c:pt>
                <c:pt idx="63">
                  <c:v>31777</c:v>
                </c:pt>
                <c:pt idx="64">
                  <c:v>31867</c:v>
                </c:pt>
                <c:pt idx="65">
                  <c:v>31958</c:v>
                </c:pt>
                <c:pt idx="66">
                  <c:v>32050</c:v>
                </c:pt>
                <c:pt idx="67">
                  <c:v>32142</c:v>
                </c:pt>
                <c:pt idx="68">
                  <c:v>32233</c:v>
                </c:pt>
                <c:pt idx="69">
                  <c:v>32324</c:v>
                </c:pt>
                <c:pt idx="70">
                  <c:v>32416</c:v>
                </c:pt>
                <c:pt idx="71">
                  <c:v>32508</c:v>
                </c:pt>
                <c:pt idx="72">
                  <c:v>32598</c:v>
                </c:pt>
                <c:pt idx="73">
                  <c:v>32689</c:v>
                </c:pt>
                <c:pt idx="74">
                  <c:v>32781</c:v>
                </c:pt>
                <c:pt idx="75">
                  <c:v>32873</c:v>
                </c:pt>
                <c:pt idx="76">
                  <c:v>32963</c:v>
                </c:pt>
                <c:pt idx="77">
                  <c:v>33054</c:v>
                </c:pt>
                <c:pt idx="78">
                  <c:v>33146</c:v>
                </c:pt>
                <c:pt idx="79">
                  <c:v>33238</c:v>
                </c:pt>
                <c:pt idx="80">
                  <c:v>33328</c:v>
                </c:pt>
                <c:pt idx="81">
                  <c:v>33419</c:v>
                </c:pt>
                <c:pt idx="82">
                  <c:v>33511</c:v>
                </c:pt>
                <c:pt idx="83">
                  <c:v>33603</c:v>
                </c:pt>
                <c:pt idx="84">
                  <c:v>33694</c:v>
                </c:pt>
                <c:pt idx="85">
                  <c:v>33785</c:v>
                </c:pt>
                <c:pt idx="86">
                  <c:v>33877</c:v>
                </c:pt>
                <c:pt idx="87">
                  <c:v>33969</c:v>
                </c:pt>
                <c:pt idx="88">
                  <c:v>34059</c:v>
                </c:pt>
                <c:pt idx="89">
                  <c:v>34150</c:v>
                </c:pt>
                <c:pt idx="90">
                  <c:v>34242</c:v>
                </c:pt>
                <c:pt idx="91">
                  <c:v>34334</c:v>
                </c:pt>
                <c:pt idx="92">
                  <c:v>34424</c:v>
                </c:pt>
                <c:pt idx="93">
                  <c:v>34515</c:v>
                </c:pt>
                <c:pt idx="94">
                  <c:v>34607</c:v>
                </c:pt>
                <c:pt idx="95">
                  <c:v>34699</c:v>
                </c:pt>
                <c:pt idx="96">
                  <c:v>34789</c:v>
                </c:pt>
                <c:pt idx="97">
                  <c:v>34880</c:v>
                </c:pt>
                <c:pt idx="98">
                  <c:v>34972</c:v>
                </c:pt>
                <c:pt idx="99">
                  <c:v>35064</c:v>
                </c:pt>
                <c:pt idx="100">
                  <c:v>35155</c:v>
                </c:pt>
                <c:pt idx="101">
                  <c:v>35246</c:v>
                </c:pt>
                <c:pt idx="102">
                  <c:v>35338</c:v>
                </c:pt>
                <c:pt idx="103">
                  <c:v>35430</c:v>
                </c:pt>
                <c:pt idx="104">
                  <c:v>35520</c:v>
                </c:pt>
                <c:pt idx="105">
                  <c:v>35611</c:v>
                </c:pt>
                <c:pt idx="106">
                  <c:v>35703</c:v>
                </c:pt>
                <c:pt idx="107">
                  <c:v>35795</c:v>
                </c:pt>
                <c:pt idx="108">
                  <c:v>35885</c:v>
                </c:pt>
                <c:pt idx="109">
                  <c:v>35976</c:v>
                </c:pt>
                <c:pt idx="110">
                  <c:v>36068</c:v>
                </c:pt>
                <c:pt idx="111">
                  <c:v>36160</c:v>
                </c:pt>
                <c:pt idx="112">
                  <c:v>36250</c:v>
                </c:pt>
                <c:pt idx="113">
                  <c:v>36341</c:v>
                </c:pt>
                <c:pt idx="114">
                  <c:v>36433</c:v>
                </c:pt>
                <c:pt idx="115">
                  <c:v>36525</c:v>
                </c:pt>
                <c:pt idx="116">
                  <c:v>36616</c:v>
                </c:pt>
                <c:pt idx="117">
                  <c:v>36707</c:v>
                </c:pt>
                <c:pt idx="118">
                  <c:v>36799</c:v>
                </c:pt>
                <c:pt idx="119">
                  <c:v>36891</c:v>
                </c:pt>
                <c:pt idx="120">
                  <c:v>36981</c:v>
                </c:pt>
                <c:pt idx="121">
                  <c:v>37072</c:v>
                </c:pt>
                <c:pt idx="122">
                  <c:v>37164</c:v>
                </c:pt>
                <c:pt idx="123">
                  <c:v>37256</c:v>
                </c:pt>
                <c:pt idx="124">
                  <c:v>37346</c:v>
                </c:pt>
                <c:pt idx="125">
                  <c:v>37437</c:v>
                </c:pt>
                <c:pt idx="126">
                  <c:v>37529</c:v>
                </c:pt>
                <c:pt idx="127">
                  <c:v>37621</c:v>
                </c:pt>
                <c:pt idx="128">
                  <c:v>37711</c:v>
                </c:pt>
                <c:pt idx="129">
                  <c:v>37802</c:v>
                </c:pt>
                <c:pt idx="130">
                  <c:v>37894</c:v>
                </c:pt>
                <c:pt idx="131">
                  <c:v>37986</c:v>
                </c:pt>
                <c:pt idx="132">
                  <c:v>38077</c:v>
                </c:pt>
                <c:pt idx="133">
                  <c:v>38168</c:v>
                </c:pt>
                <c:pt idx="134">
                  <c:v>38260</c:v>
                </c:pt>
                <c:pt idx="135">
                  <c:v>38352</c:v>
                </c:pt>
                <c:pt idx="136">
                  <c:v>38442</c:v>
                </c:pt>
                <c:pt idx="137">
                  <c:v>38533</c:v>
                </c:pt>
                <c:pt idx="138">
                  <c:v>38625</c:v>
                </c:pt>
                <c:pt idx="139">
                  <c:v>38717</c:v>
                </c:pt>
                <c:pt idx="140">
                  <c:v>38807</c:v>
                </c:pt>
                <c:pt idx="141">
                  <c:v>38898</c:v>
                </c:pt>
                <c:pt idx="142">
                  <c:v>38990</c:v>
                </c:pt>
                <c:pt idx="143">
                  <c:v>39082</c:v>
                </c:pt>
                <c:pt idx="144">
                  <c:v>39172</c:v>
                </c:pt>
                <c:pt idx="145">
                  <c:v>39263</c:v>
                </c:pt>
                <c:pt idx="146">
                  <c:v>39355</c:v>
                </c:pt>
                <c:pt idx="147">
                  <c:v>39447</c:v>
                </c:pt>
                <c:pt idx="148">
                  <c:v>39538</c:v>
                </c:pt>
                <c:pt idx="149">
                  <c:v>39629</c:v>
                </c:pt>
                <c:pt idx="150">
                  <c:v>39721</c:v>
                </c:pt>
                <c:pt idx="151">
                  <c:v>39813</c:v>
                </c:pt>
                <c:pt idx="152">
                  <c:v>39903</c:v>
                </c:pt>
                <c:pt idx="153">
                  <c:v>39994</c:v>
                </c:pt>
                <c:pt idx="154">
                  <c:v>40086</c:v>
                </c:pt>
                <c:pt idx="155">
                  <c:v>40178</c:v>
                </c:pt>
                <c:pt idx="156">
                  <c:v>40268</c:v>
                </c:pt>
                <c:pt idx="157">
                  <c:v>40359</c:v>
                </c:pt>
                <c:pt idx="158">
                  <c:v>40451</c:v>
                </c:pt>
                <c:pt idx="159">
                  <c:v>40543</c:v>
                </c:pt>
                <c:pt idx="160">
                  <c:v>40633</c:v>
                </c:pt>
                <c:pt idx="161">
                  <c:v>40724</c:v>
                </c:pt>
                <c:pt idx="162">
                  <c:v>40816</c:v>
                </c:pt>
                <c:pt idx="163">
                  <c:v>40908</c:v>
                </c:pt>
                <c:pt idx="164">
                  <c:v>40999</c:v>
                </c:pt>
                <c:pt idx="165">
                  <c:v>41090</c:v>
                </c:pt>
                <c:pt idx="166">
                  <c:v>41182</c:v>
                </c:pt>
                <c:pt idx="167">
                  <c:v>41274</c:v>
                </c:pt>
                <c:pt idx="168">
                  <c:v>41364</c:v>
                </c:pt>
                <c:pt idx="169">
                  <c:v>41455</c:v>
                </c:pt>
                <c:pt idx="170">
                  <c:v>41547</c:v>
                </c:pt>
                <c:pt idx="171">
                  <c:v>41639</c:v>
                </c:pt>
                <c:pt idx="172">
                  <c:v>41729</c:v>
                </c:pt>
                <c:pt idx="173">
                  <c:v>41820</c:v>
                </c:pt>
                <c:pt idx="174">
                  <c:v>41912</c:v>
                </c:pt>
                <c:pt idx="175">
                  <c:v>42004</c:v>
                </c:pt>
                <c:pt idx="176">
                  <c:v>42094</c:v>
                </c:pt>
                <c:pt idx="177">
                  <c:v>42185</c:v>
                </c:pt>
                <c:pt idx="178">
                  <c:v>42277</c:v>
                </c:pt>
                <c:pt idx="179">
                  <c:v>42369</c:v>
                </c:pt>
                <c:pt idx="180">
                  <c:v>42460</c:v>
                </c:pt>
                <c:pt idx="181">
                  <c:v>42551</c:v>
                </c:pt>
                <c:pt idx="182">
                  <c:v>42643</c:v>
                </c:pt>
                <c:pt idx="183">
                  <c:v>42735</c:v>
                </c:pt>
                <c:pt idx="184">
                  <c:v>42825</c:v>
                </c:pt>
                <c:pt idx="185">
                  <c:v>42916</c:v>
                </c:pt>
                <c:pt idx="186">
                  <c:v>43008</c:v>
                </c:pt>
                <c:pt idx="187">
                  <c:v>43100</c:v>
                </c:pt>
                <c:pt idx="188">
                  <c:v>43190</c:v>
                </c:pt>
                <c:pt idx="189">
                  <c:v>43281</c:v>
                </c:pt>
                <c:pt idx="190">
                  <c:v>43373</c:v>
                </c:pt>
                <c:pt idx="191">
                  <c:v>43465</c:v>
                </c:pt>
                <c:pt idx="192">
                  <c:v>43555</c:v>
                </c:pt>
                <c:pt idx="193">
                  <c:v>43646</c:v>
                </c:pt>
                <c:pt idx="194">
                  <c:v>43738</c:v>
                </c:pt>
                <c:pt idx="195">
                  <c:v>43830</c:v>
                </c:pt>
                <c:pt idx="196">
                  <c:v>43921</c:v>
                </c:pt>
                <c:pt idx="197">
                  <c:v>44012</c:v>
                </c:pt>
                <c:pt idx="198">
                  <c:v>44104</c:v>
                </c:pt>
                <c:pt idx="199">
                  <c:v>44196</c:v>
                </c:pt>
                <c:pt idx="200">
                  <c:v>44286</c:v>
                </c:pt>
                <c:pt idx="201">
                  <c:v>44377</c:v>
                </c:pt>
                <c:pt idx="202">
                  <c:v>44469</c:v>
                </c:pt>
                <c:pt idx="203">
                  <c:v>44561</c:v>
                </c:pt>
                <c:pt idx="204">
                  <c:v>44651</c:v>
                </c:pt>
                <c:pt idx="205">
                  <c:v>44742</c:v>
                </c:pt>
                <c:pt idx="206">
                  <c:v>44834</c:v>
                </c:pt>
                <c:pt idx="207">
                  <c:v>44926</c:v>
                </c:pt>
                <c:pt idx="208">
                  <c:v>45016</c:v>
                </c:pt>
                <c:pt idx="209">
                  <c:v>45107</c:v>
                </c:pt>
                <c:pt idx="210">
                  <c:v>45199</c:v>
                </c:pt>
                <c:pt idx="211">
                  <c:v>45291</c:v>
                </c:pt>
              </c:numCache>
            </c:numRef>
          </c:cat>
          <c:val>
            <c:numRef>
              <c:f>'Total Employment'!$R$3:$R$214</c:f>
              <c:numCache>
                <c:formatCode>0.0%</c:formatCode>
                <c:ptCount val="212"/>
                <c:pt idx="0">
                  <c:v>-2.2709236937835657E-2</c:v>
                </c:pt>
                <c:pt idx="1">
                  <c:v>-2.152664798516464E-2</c:v>
                </c:pt>
                <c:pt idx="2">
                  <c:v>-8.7904751574271137E-3</c:v>
                </c:pt>
                <c:pt idx="3">
                  <c:v>-1.6166448004322578E-3</c:v>
                </c:pt>
                <c:pt idx="4">
                  <c:v>9.0189466944805979E-3</c:v>
                </c:pt>
                <c:pt idx="5">
                  <c:v>1.6629195010653561E-2</c:v>
                </c:pt>
                <c:pt idx="6">
                  <c:v>2.5353709081904357E-2</c:v>
                </c:pt>
                <c:pt idx="7">
                  <c:v>2.9513852741589842E-2</c:v>
                </c:pt>
                <c:pt idx="8">
                  <c:v>3.8124393233928806E-2</c:v>
                </c:pt>
                <c:pt idx="9">
                  <c:v>4.224346749414757E-2</c:v>
                </c:pt>
                <c:pt idx="10">
                  <c:v>3.6293409460272194E-2</c:v>
                </c:pt>
                <c:pt idx="11">
                  <c:v>3.4017757140887339E-2</c:v>
                </c:pt>
                <c:pt idx="12">
                  <c:v>2.1280988414345618E-2</c:v>
                </c:pt>
                <c:pt idx="13">
                  <c:v>1.144761860801315E-2</c:v>
                </c:pt>
                <c:pt idx="14">
                  <c:v>1.0260057535809977E-2</c:v>
                </c:pt>
                <c:pt idx="15">
                  <c:v>-7.1848897435484987E-3</c:v>
                </c:pt>
                <c:pt idx="16">
                  <c:v>-3.0506206764244453E-2</c:v>
                </c:pt>
                <c:pt idx="17">
                  <c:v>-4.0776463419396163E-2</c:v>
                </c:pt>
                <c:pt idx="18">
                  <c:v>-3.7558042453197236E-2</c:v>
                </c:pt>
                <c:pt idx="19">
                  <c:v>-2.0241513650514201E-2</c:v>
                </c:pt>
                <c:pt idx="20">
                  <c:v>9.3109683220776139E-3</c:v>
                </c:pt>
                <c:pt idx="21">
                  <c:v>2.5619768092286142E-2</c:v>
                </c:pt>
                <c:pt idx="22">
                  <c:v>2.0563549910319154E-2</c:v>
                </c:pt>
                <c:pt idx="23">
                  <c:v>2.5491845731064645E-2</c:v>
                </c:pt>
                <c:pt idx="24">
                  <c:v>2.5598889409371814E-2</c:v>
                </c:pt>
                <c:pt idx="25">
                  <c:v>3.5884884578129141E-2</c:v>
                </c:pt>
                <c:pt idx="26">
                  <c:v>5.8300940169349079E-2</c:v>
                </c:pt>
                <c:pt idx="27">
                  <c:v>5.0858392531649983E-2</c:v>
                </c:pt>
                <c:pt idx="28">
                  <c:v>5.8185867208903813E-2</c:v>
                </c:pt>
                <c:pt idx="29">
                  <c:v>5.1032342534159433E-2</c:v>
                </c:pt>
                <c:pt idx="30">
                  <c:v>4.5629586246612716E-2</c:v>
                </c:pt>
                <c:pt idx="31">
                  <c:v>4.5736655258409038E-2</c:v>
                </c:pt>
                <c:pt idx="32">
                  <c:v>3.708940894832756E-2</c:v>
                </c:pt>
                <c:pt idx="33">
                  <c:v>4.1117423259019931E-2</c:v>
                </c:pt>
                <c:pt idx="34">
                  <c:v>2.9173833895291747E-2</c:v>
                </c:pt>
                <c:pt idx="35">
                  <c:v>3.4380720196715515E-2</c:v>
                </c:pt>
                <c:pt idx="36">
                  <c:v>4.1951495521930324E-2</c:v>
                </c:pt>
                <c:pt idx="37">
                  <c:v>2.5560879027845058E-2</c:v>
                </c:pt>
                <c:pt idx="38">
                  <c:v>2.2269621819091125E-2</c:v>
                </c:pt>
                <c:pt idx="39">
                  <c:v>2.2511132426434242E-2</c:v>
                </c:pt>
                <c:pt idx="40">
                  <c:v>1.0213386582468651E-2</c:v>
                </c:pt>
                <c:pt idx="41">
                  <c:v>1.6613805505697105E-2</c:v>
                </c:pt>
                <c:pt idx="42">
                  <c:v>1.7168004304843911E-2</c:v>
                </c:pt>
                <c:pt idx="43">
                  <c:v>5.8308363352241278E-3</c:v>
                </c:pt>
                <c:pt idx="44">
                  <c:v>-2.1523716109386878E-3</c:v>
                </c:pt>
                <c:pt idx="45">
                  <c:v>-5.3283967245221376E-3</c:v>
                </c:pt>
                <c:pt idx="46">
                  <c:v>-3.6382786434564201E-3</c:v>
                </c:pt>
                <c:pt idx="47">
                  <c:v>-5.1348034476067774E-3</c:v>
                </c:pt>
                <c:pt idx="48">
                  <c:v>4.7392571920890636E-3</c:v>
                </c:pt>
                <c:pt idx="49">
                  <c:v>1.6955369444045517E-2</c:v>
                </c:pt>
                <c:pt idx="50">
                  <c:v>2.7508809849672886E-2</c:v>
                </c:pt>
                <c:pt idx="51">
                  <c:v>4.7502404354495396E-2</c:v>
                </c:pt>
                <c:pt idx="52">
                  <c:v>6.4886642834276018E-2</c:v>
                </c:pt>
                <c:pt idx="53">
                  <c:v>6.3973807068439942E-2</c:v>
                </c:pt>
                <c:pt idx="54">
                  <c:v>6.5624784553318674E-2</c:v>
                </c:pt>
                <c:pt idx="55">
                  <c:v>5.5914891718076794E-2</c:v>
                </c:pt>
                <c:pt idx="56">
                  <c:v>3.8651989613949188E-2</c:v>
                </c:pt>
                <c:pt idx="57">
                  <c:v>3.250250386160318E-2</c:v>
                </c:pt>
                <c:pt idx="58">
                  <c:v>1.9343828632418802E-2</c:v>
                </c:pt>
                <c:pt idx="59">
                  <c:v>1.8472661199299693E-2</c:v>
                </c:pt>
                <c:pt idx="60">
                  <c:v>2.165413314002285E-2</c:v>
                </c:pt>
                <c:pt idx="61">
                  <c:v>1.9909849056722106E-2</c:v>
                </c:pt>
                <c:pt idx="62">
                  <c:v>2.1343187052775107E-2</c:v>
                </c:pt>
                <c:pt idx="63">
                  <c:v>1.9226496530551068E-2</c:v>
                </c:pt>
                <c:pt idx="64">
                  <c:v>1.9996369139373069E-2</c:v>
                </c:pt>
                <c:pt idx="65">
                  <c:v>2.5796877628444882E-2</c:v>
                </c:pt>
                <c:pt idx="66">
                  <c:v>2.8462662298921627E-2</c:v>
                </c:pt>
                <c:pt idx="67">
                  <c:v>3.0136218709551164E-2</c:v>
                </c:pt>
                <c:pt idx="68">
                  <c:v>2.7409126235020016E-2</c:v>
                </c:pt>
                <c:pt idx="69">
                  <c:v>2.0890677724573262E-2</c:v>
                </c:pt>
                <c:pt idx="70">
                  <c:v>2.0007411766849545E-2</c:v>
                </c:pt>
                <c:pt idx="71">
                  <c:v>1.5035793054727875E-2</c:v>
                </c:pt>
                <c:pt idx="72">
                  <c:v>9.7817876149141596E-3</c:v>
                </c:pt>
                <c:pt idx="73">
                  <c:v>9.94021562570708E-4</c:v>
                </c:pt>
                <c:pt idx="74">
                  <c:v>-1.2539475361311997E-2</c:v>
                </c:pt>
                <c:pt idx="75">
                  <c:v>-2.61906923660775E-2</c:v>
                </c:pt>
                <c:pt idx="76">
                  <c:v>-3.4910165110911794E-2</c:v>
                </c:pt>
                <c:pt idx="77">
                  <c:v>-3.814586380633174E-2</c:v>
                </c:pt>
                <c:pt idx="78">
                  <c:v>-4.1999979192446323E-2</c:v>
                </c:pt>
                <c:pt idx="79">
                  <c:v>-4.426488672076629E-2</c:v>
                </c:pt>
                <c:pt idx="80">
                  <c:v>-5.6809844392285432E-2</c:v>
                </c:pt>
                <c:pt idx="81">
                  <c:v>-5.9660242948882621E-2</c:v>
                </c:pt>
                <c:pt idx="82">
                  <c:v>-5.5932189213623425E-2</c:v>
                </c:pt>
                <c:pt idx="83">
                  <c:v>-4.4037244171168652E-2</c:v>
                </c:pt>
                <c:pt idx="84">
                  <c:v>-2.599622277297553E-2</c:v>
                </c:pt>
                <c:pt idx="85">
                  <c:v>-1.530235053184004E-2</c:v>
                </c:pt>
                <c:pt idx="86">
                  <c:v>-7.681527816257961E-3</c:v>
                </c:pt>
                <c:pt idx="87">
                  <c:v>-1.0962032776190159E-3</c:v>
                </c:pt>
                <c:pt idx="88">
                  <c:v>5.9373631751760613E-3</c:v>
                </c:pt>
                <c:pt idx="89">
                  <c:v>1.4873006057443244E-2</c:v>
                </c:pt>
                <c:pt idx="90">
                  <c:v>2.1465892566768091E-2</c:v>
                </c:pt>
                <c:pt idx="91">
                  <c:v>2.3054959143119259E-2</c:v>
                </c:pt>
                <c:pt idx="92">
                  <c:v>2.3065733533392124E-2</c:v>
                </c:pt>
                <c:pt idx="93">
                  <c:v>2.3291997296020356E-2</c:v>
                </c:pt>
                <c:pt idx="94">
                  <c:v>2.5046602471883353E-2</c:v>
                </c:pt>
                <c:pt idx="95">
                  <c:v>2.64332965390583E-2</c:v>
                </c:pt>
                <c:pt idx="96">
                  <c:v>3.0614046799773136E-2</c:v>
                </c:pt>
                <c:pt idx="97">
                  <c:v>2.7690159223664829E-2</c:v>
                </c:pt>
                <c:pt idx="98">
                  <c:v>2.5837345052647471E-2</c:v>
                </c:pt>
                <c:pt idx="99">
                  <c:v>2.6198795947962157E-2</c:v>
                </c:pt>
                <c:pt idx="100">
                  <c:v>2.1974832060453513E-2</c:v>
                </c:pt>
                <c:pt idx="101">
                  <c:v>2.4952610978445051E-2</c:v>
                </c:pt>
                <c:pt idx="102">
                  <c:v>2.4007742540455731E-2</c:v>
                </c:pt>
                <c:pt idx="103">
                  <c:v>2.4256580649067803E-2</c:v>
                </c:pt>
                <c:pt idx="104">
                  <c:v>2.7246056961452957E-2</c:v>
                </c:pt>
                <c:pt idx="105">
                  <c:v>2.3517190608319142E-2</c:v>
                </c:pt>
                <c:pt idx="106">
                  <c:v>2.1245823758739749E-2</c:v>
                </c:pt>
                <c:pt idx="107">
                  <c:v>2.2877713998305908E-2</c:v>
                </c:pt>
                <c:pt idx="108">
                  <c:v>2.3060953710980832E-2</c:v>
                </c:pt>
                <c:pt idx="109">
                  <c:v>2.5823329445406128E-2</c:v>
                </c:pt>
                <c:pt idx="110">
                  <c:v>2.7687311672062544E-2</c:v>
                </c:pt>
                <c:pt idx="111">
                  <c:v>2.2046344318657325E-2</c:v>
                </c:pt>
                <c:pt idx="112">
                  <c:v>2.091676282101692E-2</c:v>
                </c:pt>
                <c:pt idx="113">
                  <c:v>2.0120790320144133E-2</c:v>
                </c:pt>
                <c:pt idx="114">
                  <c:v>2.1529620182764896E-2</c:v>
                </c:pt>
                <c:pt idx="115">
                  <c:v>2.4108236866658934E-2</c:v>
                </c:pt>
                <c:pt idx="116">
                  <c:v>2.6563191488018126E-2</c:v>
                </c:pt>
                <c:pt idx="117">
                  <c:v>2.9542664113879701E-2</c:v>
                </c:pt>
                <c:pt idx="118">
                  <c:v>3.0552549230319914E-2</c:v>
                </c:pt>
                <c:pt idx="119">
                  <c:v>3.2004377665815133E-2</c:v>
                </c:pt>
                <c:pt idx="120">
                  <c:v>3.1358219427146082E-2</c:v>
                </c:pt>
                <c:pt idx="121">
                  <c:v>1.3889366037873444E-2</c:v>
                </c:pt>
                <c:pt idx="122">
                  <c:v>-3.68179382329616E-3</c:v>
                </c:pt>
                <c:pt idx="123">
                  <c:v>-2.2718039260515872E-2</c:v>
                </c:pt>
                <c:pt idx="124">
                  <c:v>-3.497040542631015E-2</c:v>
                </c:pt>
                <c:pt idx="125">
                  <c:v>-3.2519831708696149E-2</c:v>
                </c:pt>
                <c:pt idx="126">
                  <c:v>-2.6663273784098118E-2</c:v>
                </c:pt>
                <c:pt idx="127">
                  <c:v>-2.1156423298542993E-2</c:v>
                </c:pt>
                <c:pt idx="128">
                  <c:v>-2.5640526920014058E-2</c:v>
                </c:pt>
                <c:pt idx="129">
                  <c:v>-2.4121875187399579E-2</c:v>
                </c:pt>
                <c:pt idx="130">
                  <c:v>-2.3494092517180674E-2</c:v>
                </c:pt>
                <c:pt idx="131">
                  <c:v>-2.0402333694247043E-2</c:v>
                </c:pt>
                <c:pt idx="132">
                  <c:v>-1.1076483310353991E-2</c:v>
                </c:pt>
                <c:pt idx="133">
                  <c:v>-3.535766280753673E-3</c:v>
                </c:pt>
                <c:pt idx="134">
                  <c:v>2.3503184848131229E-3</c:v>
                </c:pt>
                <c:pt idx="135">
                  <c:v>5.6325341400052398E-3</c:v>
                </c:pt>
                <c:pt idx="136">
                  <c:v>8.014476642396344E-3</c:v>
                </c:pt>
                <c:pt idx="137">
                  <c:v>8.0604784085112711E-3</c:v>
                </c:pt>
                <c:pt idx="138">
                  <c:v>9.9721273163631413E-3</c:v>
                </c:pt>
                <c:pt idx="139">
                  <c:v>1.1356498874045428E-2</c:v>
                </c:pt>
                <c:pt idx="140">
                  <c:v>1.3923763111658898E-2</c:v>
                </c:pt>
                <c:pt idx="141">
                  <c:v>1.3873726519956268E-2</c:v>
                </c:pt>
                <c:pt idx="142">
                  <c:v>1.3872665858736465E-2</c:v>
                </c:pt>
                <c:pt idx="143">
                  <c:v>1.4801894671158364E-2</c:v>
                </c:pt>
                <c:pt idx="144">
                  <c:v>1.6554870781412389E-2</c:v>
                </c:pt>
                <c:pt idx="145">
                  <c:v>1.6161394363207945E-2</c:v>
                </c:pt>
                <c:pt idx="146">
                  <c:v>1.4604836456429479E-2</c:v>
                </c:pt>
                <c:pt idx="147">
                  <c:v>1.5046992284153406E-2</c:v>
                </c:pt>
                <c:pt idx="148">
                  <c:v>1.4248989814739139E-2</c:v>
                </c:pt>
                <c:pt idx="149">
                  <c:v>1.1667164540367059E-2</c:v>
                </c:pt>
                <c:pt idx="150">
                  <c:v>6.7956350238723082E-3</c:v>
                </c:pt>
                <c:pt idx="151">
                  <c:v>-2.521239967271386E-3</c:v>
                </c:pt>
                <c:pt idx="152">
                  <c:v>-2.4226457433889747E-2</c:v>
                </c:pt>
                <c:pt idx="153">
                  <c:v>-3.4766085460045566E-2</c:v>
                </c:pt>
                <c:pt idx="154">
                  <c:v>-3.8307190690051555E-2</c:v>
                </c:pt>
                <c:pt idx="155">
                  <c:v>-3.0371556957128013E-2</c:v>
                </c:pt>
                <c:pt idx="156">
                  <c:v>-9.4595046237308661E-3</c:v>
                </c:pt>
                <c:pt idx="157">
                  <c:v>4.5537442433705409E-3</c:v>
                </c:pt>
                <c:pt idx="158">
                  <c:v>9.003559408558055E-3</c:v>
                </c:pt>
                <c:pt idx="159">
                  <c:v>1.2804669574763563E-2</c:v>
                </c:pt>
                <c:pt idx="160">
                  <c:v>9.6369631879310684E-3</c:v>
                </c:pt>
                <c:pt idx="161">
                  <c:v>8.940823136301396E-3</c:v>
                </c:pt>
                <c:pt idx="162">
                  <c:v>1.6965731522394115E-2</c:v>
                </c:pt>
                <c:pt idx="163">
                  <c:v>1.310448462200244E-2</c:v>
                </c:pt>
                <c:pt idx="164">
                  <c:v>1.9441685191931585E-2</c:v>
                </c:pt>
                <c:pt idx="165">
                  <c:v>1.7902651895581149E-2</c:v>
                </c:pt>
                <c:pt idx="166">
                  <c:v>1.710104493393361E-2</c:v>
                </c:pt>
                <c:pt idx="167">
                  <c:v>1.9200699599779634E-2</c:v>
                </c:pt>
                <c:pt idx="168">
                  <c:v>1.6333817727069402E-2</c:v>
                </c:pt>
                <c:pt idx="169">
                  <c:v>1.9229735945377243E-2</c:v>
                </c:pt>
                <c:pt idx="170">
                  <c:v>1.605960131229189E-2</c:v>
                </c:pt>
                <c:pt idx="171">
                  <c:v>1.641429546013418E-2</c:v>
                </c:pt>
                <c:pt idx="172">
                  <c:v>1.7636280707563467E-2</c:v>
                </c:pt>
                <c:pt idx="173">
                  <c:v>2.0260130879605865E-2</c:v>
                </c:pt>
                <c:pt idx="174">
                  <c:v>1.9764262608647987E-2</c:v>
                </c:pt>
                <c:pt idx="175">
                  <c:v>2.4692418346376515E-2</c:v>
                </c:pt>
                <c:pt idx="176">
                  <c:v>2.1632006222734992E-2</c:v>
                </c:pt>
                <c:pt idx="177">
                  <c:v>2.3235829203529068E-2</c:v>
                </c:pt>
                <c:pt idx="178">
                  <c:v>2.6328725495519609E-2</c:v>
                </c:pt>
                <c:pt idx="179">
                  <c:v>1.9965365749754178E-2</c:v>
                </c:pt>
                <c:pt idx="180">
                  <c:v>2.2465016838040842E-2</c:v>
                </c:pt>
                <c:pt idx="181">
                  <c:v>1.5249931353340653E-2</c:v>
                </c:pt>
                <c:pt idx="182">
                  <c:v>1.7652376881986283E-2</c:v>
                </c:pt>
                <c:pt idx="183">
                  <c:v>1.7863978072364027E-2</c:v>
                </c:pt>
                <c:pt idx="184">
                  <c:v>1.8609366888884697E-2</c:v>
                </c:pt>
                <c:pt idx="185">
                  <c:v>1.9061087613016468E-2</c:v>
                </c:pt>
                <c:pt idx="186">
                  <c:v>1.4357992219492622E-2</c:v>
                </c:pt>
                <c:pt idx="187">
                  <c:v>1.4029375242003045E-2</c:v>
                </c:pt>
                <c:pt idx="188">
                  <c:v>1.4133366700265994E-2</c:v>
                </c:pt>
                <c:pt idx="189">
                  <c:v>1.2998429773885977E-2</c:v>
                </c:pt>
                <c:pt idx="190">
                  <c:v>1.0380118769361206E-2</c:v>
                </c:pt>
                <c:pt idx="191">
                  <c:v>1.025707065250408E-2</c:v>
                </c:pt>
                <c:pt idx="192">
                  <c:v>1.0164738744540972E-2</c:v>
                </c:pt>
                <c:pt idx="193">
                  <c:v>1.1532807929003994E-2</c:v>
                </c:pt>
                <c:pt idx="194">
                  <c:v>1.3510659157821282E-2</c:v>
                </c:pt>
                <c:pt idx="195">
                  <c:v>1.5365508768227907E-2</c:v>
                </c:pt>
                <c:pt idx="196">
                  <c:v>1.2373099969446924E-2</c:v>
                </c:pt>
                <c:pt idx="197">
                  <c:v>1.1911287548195445E-2</c:v>
                </c:pt>
                <c:pt idx="198">
                  <c:v>8.423752521062049E-3</c:v>
                </c:pt>
                <c:pt idx="199">
                  <c:v>7.2668248574988097E-3</c:v>
                </c:pt>
                <c:pt idx="200">
                  <c:v>6.494110720784374E-3</c:v>
                </c:pt>
                <c:pt idx="201">
                  <c:v>4.6302092499089231E-3</c:v>
                </c:pt>
                <c:pt idx="202">
                  <c:v>5.927708616866814E-3</c:v>
                </c:pt>
                <c:pt idx="203">
                  <c:v>5.3702224982501798E-3</c:v>
                </c:pt>
                <c:pt idx="204">
                  <c:v>4.8492633127129791E-3</c:v>
                </c:pt>
                <c:pt idx="205">
                  <c:v>4.6281766935637311E-3</c:v>
                </c:pt>
                <c:pt idx="206">
                  <c:v>4.5531596375562918E-3</c:v>
                </c:pt>
                <c:pt idx="207">
                  <c:v>4.5945695130001456E-3</c:v>
                </c:pt>
                <c:pt idx="208">
                  <c:v>4.8762365067409885E-3</c:v>
                </c:pt>
                <c:pt idx="209">
                  <c:v>5.0750885275184831E-3</c:v>
                </c:pt>
                <c:pt idx="210">
                  <c:v>5.092674673296823E-3</c:v>
                </c:pt>
                <c:pt idx="211">
                  <c:v>5.0204537650788781E-3</c:v>
                </c:pt>
              </c:numCache>
            </c:numRef>
          </c:val>
          <c:smooth val="0"/>
          <c:extLst>
            <c:ext xmlns:c16="http://schemas.microsoft.com/office/drawing/2014/chart" uri="{C3380CC4-5D6E-409C-BE32-E72D297353CC}">
              <c16:uniqueId val="{00000000-EA0B-4496-B870-6B82D46B9555}"/>
            </c:ext>
          </c:extLst>
        </c:ser>
        <c:ser>
          <c:idx val="1"/>
          <c:order val="1"/>
          <c:tx>
            <c:strRef>
              <c:f>'Total Employment'!$S$2</c:f>
              <c:strCache>
                <c:ptCount val="1"/>
                <c:pt idx="0">
                  <c:v>U.S. Average</c:v>
                </c:pt>
              </c:strCache>
            </c:strRef>
          </c:tx>
          <c:spPr>
            <a:ln w="38100">
              <a:solidFill>
                <a:schemeClr val="tx1"/>
              </a:solidFill>
              <a:prstDash val="solid"/>
            </a:ln>
          </c:spPr>
          <c:marker>
            <c:symbol val="none"/>
          </c:marker>
          <c:cat>
            <c:numRef>
              <c:f>'Total Employment'!$Q$3:$Q$214</c:f>
              <c:numCache>
                <c:formatCode>m/d/yyyy</c:formatCode>
                <c:ptCount val="212"/>
                <c:pt idx="0">
                  <c:v>26023</c:v>
                </c:pt>
                <c:pt idx="1">
                  <c:v>26114</c:v>
                </c:pt>
                <c:pt idx="2">
                  <c:v>26206</c:v>
                </c:pt>
                <c:pt idx="3">
                  <c:v>26298</c:v>
                </c:pt>
                <c:pt idx="4">
                  <c:v>26389</c:v>
                </c:pt>
                <c:pt idx="5">
                  <c:v>26480</c:v>
                </c:pt>
                <c:pt idx="6">
                  <c:v>26572</c:v>
                </c:pt>
                <c:pt idx="7">
                  <c:v>26664</c:v>
                </c:pt>
                <c:pt idx="8">
                  <c:v>26754</c:v>
                </c:pt>
                <c:pt idx="9">
                  <c:v>26845</c:v>
                </c:pt>
                <c:pt idx="10">
                  <c:v>26937</c:v>
                </c:pt>
                <c:pt idx="11">
                  <c:v>27029</c:v>
                </c:pt>
                <c:pt idx="12">
                  <c:v>27119</c:v>
                </c:pt>
                <c:pt idx="13">
                  <c:v>27210</c:v>
                </c:pt>
                <c:pt idx="14">
                  <c:v>27302</c:v>
                </c:pt>
                <c:pt idx="15">
                  <c:v>27394</c:v>
                </c:pt>
                <c:pt idx="16">
                  <c:v>27484</c:v>
                </c:pt>
                <c:pt idx="17">
                  <c:v>27575</c:v>
                </c:pt>
                <c:pt idx="18">
                  <c:v>27667</c:v>
                </c:pt>
                <c:pt idx="19">
                  <c:v>27759</c:v>
                </c:pt>
                <c:pt idx="20">
                  <c:v>27850</c:v>
                </c:pt>
                <c:pt idx="21">
                  <c:v>27941</c:v>
                </c:pt>
                <c:pt idx="22">
                  <c:v>28033</c:v>
                </c:pt>
                <c:pt idx="23">
                  <c:v>28125</c:v>
                </c:pt>
                <c:pt idx="24">
                  <c:v>28215</c:v>
                </c:pt>
                <c:pt idx="25">
                  <c:v>28306</c:v>
                </c:pt>
                <c:pt idx="26">
                  <c:v>28398</c:v>
                </c:pt>
                <c:pt idx="27">
                  <c:v>28490</c:v>
                </c:pt>
                <c:pt idx="28">
                  <c:v>28580</c:v>
                </c:pt>
                <c:pt idx="29">
                  <c:v>28671</c:v>
                </c:pt>
                <c:pt idx="30">
                  <c:v>28763</c:v>
                </c:pt>
                <c:pt idx="31">
                  <c:v>28855</c:v>
                </c:pt>
                <c:pt idx="32">
                  <c:v>28945</c:v>
                </c:pt>
                <c:pt idx="33">
                  <c:v>29036</c:v>
                </c:pt>
                <c:pt idx="34">
                  <c:v>29128</c:v>
                </c:pt>
                <c:pt idx="35">
                  <c:v>29220</c:v>
                </c:pt>
                <c:pt idx="36">
                  <c:v>29311</c:v>
                </c:pt>
                <c:pt idx="37">
                  <c:v>29402</c:v>
                </c:pt>
                <c:pt idx="38">
                  <c:v>29494</c:v>
                </c:pt>
                <c:pt idx="39">
                  <c:v>29586</c:v>
                </c:pt>
                <c:pt idx="40">
                  <c:v>29676</c:v>
                </c:pt>
                <c:pt idx="41">
                  <c:v>29767</c:v>
                </c:pt>
                <c:pt idx="42">
                  <c:v>29859</c:v>
                </c:pt>
                <c:pt idx="43">
                  <c:v>29951</c:v>
                </c:pt>
                <c:pt idx="44">
                  <c:v>30041</c:v>
                </c:pt>
                <c:pt idx="45">
                  <c:v>30132</c:v>
                </c:pt>
                <c:pt idx="46">
                  <c:v>30224</c:v>
                </c:pt>
                <c:pt idx="47">
                  <c:v>30316</c:v>
                </c:pt>
                <c:pt idx="48">
                  <c:v>30406</c:v>
                </c:pt>
                <c:pt idx="49">
                  <c:v>30497</c:v>
                </c:pt>
                <c:pt idx="50">
                  <c:v>30589</c:v>
                </c:pt>
                <c:pt idx="51">
                  <c:v>30681</c:v>
                </c:pt>
                <c:pt idx="52">
                  <c:v>30772</c:v>
                </c:pt>
                <c:pt idx="53">
                  <c:v>30863</c:v>
                </c:pt>
                <c:pt idx="54">
                  <c:v>30955</c:v>
                </c:pt>
                <c:pt idx="55">
                  <c:v>31047</c:v>
                </c:pt>
                <c:pt idx="56">
                  <c:v>31137</c:v>
                </c:pt>
                <c:pt idx="57">
                  <c:v>31228</c:v>
                </c:pt>
                <c:pt idx="58">
                  <c:v>31320</c:v>
                </c:pt>
                <c:pt idx="59">
                  <c:v>31412</c:v>
                </c:pt>
                <c:pt idx="60">
                  <c:v>31502</c:v>
                </c:pt>
                <c:pt idx="61">
                  <c:v>31593</c:v>
                </c:pt>
                <c:pt idx="62">
                  <c:v>31685</c:v>
                </c:pt>
                <c:pt idx="63">
                  <c:v>31777</c:v>
                </c:pt>
                <c:pt idx="64">
                  <c:v>31867</c:v>
                </c:pt>
                <c:pt idx="65">
                  <c:v>31958</c:v>
                </c:pt>
                <c:pt idx="66">
                  <c:v>32050</c:v>
                </c:pt>
                <c:pt idx="67">
                  <c:v>32142</c:v>
                </c:pt>
                <c:pt idx="68">
                  <c:v>32233</c:v>
                </c:pt>
                <c:pt idx="69">
                  <c:v>32324</c:v>
                </c:pt>
                <c:pt idx="70">
                  <c:v>32416</c:v>
                </c:pt>
                <c:pt idx="71">
                  <c:v>32508</c:v>
                </c:pt>
                <c:pt idx="72">
                  <c:v>32598</c:v>
                </c:pt>
                <c:pt idx="73">
                  <c:v>32689</c:v>
                </c:pt>
                <c:pt idx="74">
                  <c:v>32781</c:v>
                </c:pt>
                <c:pt idx="75">
                  <c:v>32873</c:v>
                </c:pt>
                <c:pt idx="76">
                  <c:v>32963</c:v>
                </c:pt>
                <c:pt idx="77">
                  <c:v>33054</c:v>
                </c:pt>
                <c:pt idx="78">
                  <c:v>33146</c:v>
                </c:pt>
                <c:pt idx="79">
                  <c:v>33238</c:v>
                </c:pt>
                <c:pt idx="80">
                  <c:v>33328</c:v>
                </c:pt>
                <c:pt idx="81">
                  <c:v>33419</c:v>
                </c:pt>
                <c:pt idx="82">
                  <c:v>33511</c:v>
                </c:pt>
                <c:pt idx="83">
                  <c:v>33603</c:v>
                </c:pt>
                <c:pt idx="84">
                  <c:v>33694</c:v>
                </c:pt>
                <c:pt idx="85">
                  <c:v>33785</c:v>
                </c:pt>
                <c:pt idx="86">
                  <c:v>33877</c:v>
                </c:pt>
                <c:pt idx="87">
                  <c:v>33969</c:v>
                </c:pt>
                <c:pt idx="88">
                  <c:v>34059</c:v>
                </c:pt>
                <c:pt idx="89">
                  <c:v>34150</c:v>
                </c:pt>
                <c:pt idx="90">
                  <c:v>34242</c:v>
                </c:pt>
                <c:pt idx="91">
                  <c:v>34334</c:v>
                </c:pt>
                <c:pt idx="92">
                  <c:v>34424</c:v>
                </c:pt>
                <c:pt idx="93">
                  <c:v>34515</c:v>
                </c:pt>
                <c:pt idx="94">
                  <c:v>34607</c:v>
                </c:pt>
                <c:pt idx="95">
                  <c:v>34699</c:v>
                </c:pt>
                <c:pt idx="96">
                  <c:v>34789</c:v>
                </c:pt>
                <c:pt idx="97">
                  <c:v>34880</c:v>
                </c:pt>
                <c:pt idx="98">
                  <c:v>34972</c:v>
                </c:pt>
                <c:pt idx="99">
                  <c:v>35064</c:v>
                </c:pt>
                <c:pt idx="100">
                  <c:v>35155</c:v>
                </c:pt>
                <c:pt idx="101">
                  <c:v>35246</c:v>
                </c:pt>
                <c:pt idx="102">
                  <c:v>35338</c:v>
                </c:pt>
                <c:pt idx="103">
                  <c:v>35430</c:v>
                </c:pt>
                <c:pt idx="104">
                  <c:v>35520</c:v>
                </c:pt>
                <c:pt idx="105">
                  <c:v>35611</c:v>
                </c:pt>
                <c:pt idx="106">
                  <c:v>35703</c:v>
                </c:pt>
                <c:pt idx="107">
                  <c:v>35795</c:v>
                </c:pt>
                <c:pt idx="108">
                  <c:v>35885</c:v>
                </c:pt>
                <c:pt idx="109">
                  <c:v>35976</c:v>
                </c:pt>
                <c:pt idx="110">
                  <c:v>36068</c:v>
                </c:pt>
                <c:pt idx="111">
                  <c:v>36160</c:v>
                </c:pt>
                <c:pt idx="112">
                  <c:v>36250</c:v>
                </c:pt>
                <c:pt idx="113">
                  <c:v>36341</c:v>
                </c:pt>
                <c:pt idx="114">
                  <c:v>36433</c:v>
                </c:pt>
                <c:pt idx="115">
                  <c:v>36525</c:v>
                </c:pt>
                <c:pt idx="116">
                  <c:v>36616</c:v>
                </c:pt>
                <c:pt idx="117">
                  <c:v>36707</c:v>
                </c:pt>
                <c:pt idx="118">
                  <c:v>36799</c:v>
                </c:pt>
                <c:pt idx="119">
                  <c:v>36891</c:v>
                </c:pt>
                <c:pt idx="120">
                  <c:v>36981</c:v>
                </c:pt>
                <c:pt idx="121">
                  <c:v>37072</c:v>
                </c:pt>
                <c:pt idx="122">
                  <c:v>37164</c:v>
                </c:pt>
                <c:pt idx="123">
                  <c:v>37256</c:v>
                </c:pt>
                <c:pt idx="124">
                  <c:v>37346</c:v>
                </c:pt>
                <c:pt idx="125">
                  <c:v>37437</c:v>
                </c:pt>
                <c:pt idx="126">
                  <c:v>37529</c:v>
                </c:pt>
                <c:pt idx="127">
                  <c:v>37621</c:v>
                </c:pt>
                <c:pt idx="128">
                  <c:v>37711</c:v>
                </c:pt>
                <c:pt idx="129">
                  <c:v>37802</c:v>
                </c:pt>
                <c:pt idx="130">
                  <c:v>37894</c:v>
                </c:pt>
                <c:pt idx="131">
                  <c:v>37986</c:v>
                </c:pt>
                <c:pt idx="132">
                  <c:v>38077</c:v>
                </c:pt>
                <c:pt idx="133">
                  <c:v>38168</c:v>
                </c:pt>
                <c:pt idx="134">
                  <c:v>38260</c:v>
                </c:pt>
                <c:pt idx="135">
                  <c:v>38352</c:v>
                </c:pt>
                <c:pt idx="136">
                  <c:v>38442</c:v>
                </c:pt>
                <c:pt idx="137">
                  <c:v>38533</c:v>
                </c:pt>
                <c:pt idx="138">
                  <c:v>38625</c:v>
                </c:pt>
                <c:pt idx="139">
                  <c:v>38717</c:v>
                </c:pt>
                <c:pt idx="140">
                  <c:v>38807</c:v>
                </c:pt>
                <c:pt idx="141">
                  <c:v>38898</c:v>
                </c:pt>
                <c:pt idx="142">
                  <c:v>38990</c:v>
                </c:pt>
                <c:pt idx="143">
                  <c:v>39082</c:v>
                </c:pt>
                <c:pt idx="144">
                  <c:v>39172</c:v>
                </c:pt>
                <c:pt idx="145">
                  <c:v>39263</c:v>
                </c:pt>
                <c:pt idx="146">
                  <c:v>39355</c:v>
                </c:pt>
                <c:pt idx="147">
                  <c:v>39447</c:v>
                </c:pt>
                <c:pt idx="148">
                  <c:v>39538</c:v>
                </c:pt>
                <c:pt idx="149">
                  <c:v>39629</c:v>
                </c:pt>
                <c:pt idx="150">
                  <c:v>39721</c:v>
                </c:pt>
                <c:pt idx="151">
                  <c:v>39813</c:v>
                </c:pt>
                <c:pt idx="152">
                  <c:v>39903</c:v>
                </c:pt>
                <c:pt idx="153">
                  <c:v>39994</c:v>
                </c:pt>
                <c:pt idx="154">
                  <c:v>40086</c:v>
                </c:pt>
                <c:pt idx="155">
                  <c:v>40178</c:v>
                </c:pt>
                <c:pt idx="156">
                  <c:v>40268</c:v>
                </c:pt>
                <c:pt idx="157">
                  <c:v>40359</c:v>
                </c:pt>
                <c:pt idx="158">
                  <c:v>40451</c:v>
                </c:pt>
                <c:pt idx="159">
                  <c:v>40543</c:v>
                </c:pt>
                <c:pt idx="160">
                  <c:v>40633</c:v>
                </c:pt>
                <c:pt idx="161">
                  <c:v>40724</c:v>
                </c:pt>
                <c:pt idx="162">
                  <c:v>40816</c:v>
                </c:pt>
                <c:pt idx="163">
                  <c:v>40908</c:v>
                </c:pt>
                <c:pt idx="164">
                  <c:v>40999</c:v>
                </c:pt>
                <c:pt idx="165">
                  <c:v>41090</c:v>
                </c:pt>
                <c:pt idx="166">
                  <c:v>41182</c:v>
                </c:pt>
                <c:pt idx="167">
                  <c:v>41274</c:v>
                </c:pt>
                <c:pt idx="168">
                  <c:v>41364</c:v>
                </c:pt>
                <c:pt idx="169">
                  <c:v>41455</c:v>
                </c:pt>
                <c:pt idx="170">
                  <c:v>41547</c:v>
                </c:pt>
                <c:pt idx="171">
                  <c:v>41639</c:v>
                </c:pt>
                <c:pt idx="172">
                  <c:v>41729</c:v>
                </c:pt>
                <c:pt idx="173">
                  <c:v>41820</c:v>
                </c:pt>
                <c:pt idx="174">
                  <c:v>41912</c:v>
                </c:pt>
                <c:pt idx="175">
                  <c:v>42004</c:v>
                </c:pt>
                <c:pt idx="176">
                  <c:v>42094</c:v>
                </c:pt>
                <c:pt idx="177">
                  <c:v>42185</c:v>
                </c:pt>
                <c:pt idx="178">
                  <c:v>42277</c:v>
                </c:pt>
                <c:pt idx="179">
                  <c:v>42369</c:v>
                </c:pt>
                <c:pt idx="180">
                  <c:v>42460</c:v>
                </c:pt>
                <c:pt idx="181">
                  <c:v>42551</c:v>
                </c:pt>
                <c:pt idx="182">
                  <c:v>42643</c:v>
                </c:pt>
                <c:pt idx="183">
                  <c:v>42735</c:v>
                </c:pt>
                <c:pt idx="184">
                  <c:v>42825</c:v>
                </c:pt>
                <c:pt idx="185">
                  <c:v>42916</c:v>
                </c:pt>
                <c:pt idx="186">
                  <c:v>43008</c:v>
                </c:pt>
                <c:pt idx="187">
                  <c:v>43100</c:v>
                </c:pt>
                <c:pt idx="188">
                  <c:v>43190</c:v>
                </c:pt>
                <c:pt idx="189">
                  <c:v>43281</c:v>
                </c:pt>
                <c:pt idx="190">
                  <c:v>43373</c:v>
                </c:pt>
                <c:pt idx="191">
                  <c:v>43465</c:v>
                </c:pt>
                <c:pt idx="192">
                  <c:v>43555</c:v>
                </c:pt>
                <c:pt idx="193">
                  <c:v>43646</c:v>
                </c:pt>
                <c:pt idx="194">
                  <c:v>43738</c:v>
                </c:pt>
                <c:pt idx="195">
                  <c:v>43830</c:v>
                </c:pt>
                <c:pt idx="196">
                  <c:v>43921</c:v>
                </c:pt>
                <c:pt idx="197">
                  <c:v>44012</c:v>
                </c:pt>
                <c:pt idx="198">
                  <c:v>44104</c:v>
                </c:pt>
                <c:pt idx="199">
                  <c:v>44196</c:v>
                </c:pt>
                <c:pt idx="200">
                  <c:v>44286</c:v>
                </c:pt>
                <c:pt idx="201">
                  <c:v>44377</c:v>
                </c:pt>
                <c:pt idx="202">
                  <c:v>44469</c:v>
                </c:pt>
                <c:pt idx="203">
                  <c:v>44561</c:v>
                </c:pt>
                <c:pt idx="204">
                  <c:v>44651</c:v>
                </c:pt>
                <c:pt idx="205">
                  <c:v>44742</c:v>
                </c:pt>
                <c:pt idx="206">
                  <c:v>44834</c:v>
                </c:pt>
                <c:pt idx="207">
                  <c:v>44926</c:v>
                </c:pt>
                <c:pt idx="208">
                  <c:v>45016</c:v>
                </c:pt>
                <c:pt idx="209">
                  <c:v>45107</c:v>
                </c:pt>
                <c:pt idx="210">
                  <c:v>45199</c:v>
                </c:pt>
                <c:pt idx="211">
                  <c:v>45291</c:v>
                </c:pt>
              </c:numCache>
            </c:numRef>
          </c:cat>
          <c:val>
            <c:numRef>
              <c:f>'Total Employment'!$S$3:$S$214</c:f>
              <c:numCache>
                <c:formatCode>0.0%</c:formatCode>
                <c:ptCount val="212"/>
                <c:pt idx="0">
                  <c:v>-6.5441355196979153E-3</c:v>
                </c:pt>
                <c:pt idx="1">
                  <c:v>1.6861747720151192E-4</c:v>
                </c:pt>
                <c:pt idx="2">
                  <c:v>6.4245259094367268E-3</c:v>
                </c:pt>
                <c:pt idx="3">
                  <c:v>1.8307025250092101E-2</c:v>
                </c:pt>
                <c:pt idx="4">
                  <c:v>2.5883161123971987E-2</c:v>
                </c:pt>
                <c:pt idx="5">
                  <c:v>3.2088115876873796E-2</c:v>
                </c:pt>
                <c:pt idx="6">
                  <c:v>3.6453229554553851E-2</c:v>
                </c:pt>
                <c:pt idx="7">
                  <c:v>4.3214686592640071E-2</c:v>
                </c:pt>
                <c:pt idx="8">
                  <c:v>4.532341434553485E-2</c:v>
                </c:pt>
                <c:pt idx="9">
                  <c:v>4.3563880229956962E-2</c:v>
                </c:pt>
                <c:pt idx="10">
                  <c:v>4.1613765903995244E-2</c:v>
                </c:pt>
                <c:pt idx="11">
                  <c:v>3.8427850521308045E-2</c:v>
                </c:pt>
                <c:pt idx="12">
                  <c:v>2.9550490314371583E-2</c:v>
                </c:pt>
                <c:pt idx="13">
                  <c:v>2.4109743901908908E-2</c:v>
                </c:pt>
                <c:pt idx="14">
                  <c:v>1.9485038274182388E-2</c:v>
                </c:pt>
                <c:pt idx="15">
                  <c:v>4.2344942155694556E-3</c:v>
                </c:pt>
                <c:pt idx="16">
                  <c:v>-1.6155976987001979E-2</c:v>
                </c:pt>
                <c:pt idx="17">
                  <c:v>-2.5176725327446088E-2</c:v>
                </c:pt>
                <c:pt idx="18">
                  <c:v>-1.9986008945795386E-2</c:v>
                </c:pt>
                <c:pt idx="19">
                  <c:v>-5.5639168269046293E-3</c:v>
                </c:pt>
                <c:pt idx="20">
                  <c:v>2.3858718958325212E-2</c:v>
                </c:pt>
                <c:pt idx="21">
                  <c:v>3.6475686505084884E-2</c:v>
                </c:pt>
                <c:pt idx="22">
                  <c:v>3.4574801752966677E-2</c:v>
                </c:pt>
                <c:pt idx="23">
                  <c:v>3.1542346575659741E-2</c:v>
                </c:pt>
                <c:pt idx="24">
                  <c:v>2.8354211882369366E-2</c:v>
                </c:pt>
                <c:pt idx="25">
                  <c:v>3.4977729220942812E-2</c:v>
                </c:pt>
                <c:pt idx="26">
                  <c:v>4.3062100918697242E-2</c:v>
                </c:pt>
                <c:pt idx="27">
                  <c:v>4.8977759674811612E-2</c:v>
                </c:pt>
                <c:pt idx="28">
                  <c:v>4.9093055881251887E-2</c:v>
                </c:pt>
                <c:pt idx="29">
                  <c:v>5.4067331427829025E-2</c:v>
                </c:pt>
                <c:pt idx="30">
                  <c:v>5.1583340349020408E-2</c:v>
                </c:pt>
                <c:pt idx="31">
                  <c:v>5.0062801377271725E-2</c:v>
                </c:pt>
                <c:pt idx="32">
                  <c:v>4.8391777319393516E-2</c:v>
                </c:pt>
                <c:pt idx="33">
                  <c:v>3.7335192453615079E-2</c:v>
                </c:pt>
                <c:pt idx="34">
                  <c:v>3.254189731155735E-2</c:v>
                </c:pt>
                <c:pt idx="35">
                  <c:v>2.5311488276268029E-2</c:v>
                </c:pt>
                <c:pt idx="36">
                  <c:v>1.9955712158957386E-2</c:v>
                </c:pt>
                <c:pt idx="37">
                  <c:v>7.6342113666576158E-3</c:v>
                </c:pt>
                <c:pt idx="38">
                  <c:v>-2.5549762963180686E-3</c:v>
                </c:pt>
                <c:pt idx="39">
                  <c:v>1.6708007330915303E-3</c:v>
                </c:pt>
                <c:pt idx="40">
                  <c:v>2.4607869383923638E-3</c:v>
                </c:pt>
                <c:pt idx="41">
                  <c:v>9.9458304160370374E-3</c:v>
                </c:pt>
                <c:pt idx="42">
                  <c:v>1.662397465130741E-2</c:v>
                </c:pt>
                <c:pt idx="43">
                  <c:v>4.6513336762436623E-3</c:v>
                </c:pt>
                <c:pt idx="44">
                  <c:v>-6.5337957475452004E-3</c:v>
                </c:pt>
                <c:pt idx="45">
                  <c:v>-1.4401482838263252E-2</c:v>
                </c:pt>
                <c:pt idx="46">
                  <c:v>-2.3943810692426168E-2</c:v>
                </c:pt>
                <c:pt idx="47">
                  <c:v>-2.5533377705287439E-2</c:v>
                </c:pt>
                <c:pt idx="48">
                  <c:v>-1.6810157533086421E-2</c:v>
                </c:pt>
                <c:pt idx="49">
                  <c:v>-4.0463198110484485E-3</c:v>
                </c:pt>
                <c:pt idx="50">
                  <c:v>1.3974118410695725E-2</c:v>
                </c:pt>
                <c:pt idx="51">
                  <c:v>3.4379878707818001E-2</c:v>
                </c:pt>
                <c:pt idx="52">
                  <c:v>4.592560965104471E-2</c:v>
                </c:pt>
                <c:pt idx="53">
                  <c:v>4.9585732393162135E-2</c:v>
                </c:pt>
                <c:pt idx="54">
                  <c:v>4.9122006673705879E-2</c:v>
                </c:pt>
                <c:pt idx="55">
                  <c:v>4.3874829931972788E-2</c:v>
                </c:pt>
                <c:pt idx="56">
                  <c:v>3.7449106385112028E-2</c:v>
                </c:pt>
                <c:pt idx="57">
                  <c:v>3.34314319206429E-2</c:v>
                </c:pt>
                <c:pt idx="58">
                  <c:v>2.9344414637139851E-2</c:v>
                </c:pt>
                <c:pt idx="59">
                  <c:v>2.6300057695382233E-2</c:v>
                </c:pt>
                <c:pt idx="60">
                  <c:v>2.3457373920066926E-2</c:v>
                </c:pt>
                <c:pt idx="61">
                  <c:v>1.9584728366842694E-2</c:v>
                </c:pt>
                <c:pt idx="62">
                  <c:v>1.8607788562103801E-2</c:v>
                </c:pt>
                <c:pt idx="63">
                  <c:v>1.9144216604297937E-2</c:v>
                </c:pt>
                <c:pt idx="64">
                  <c:v>2.1071588766765313E-2</c:v>
                </c:pt>
                <c:pt idx="65">
                  <c:v>2.555424100240648E-2</c:v>
                </c:pt>
                <c:pt idx="66">
                  <c:v>2.782320774594893E-2</c:v>
                </c:pt>
                <c:pt idx="67">
                  <c:v>3.068073822514868E-2</c:v>
                </c:pt>
                <c:pt idx="68">
                  <c:v>3.2021957913998519E-2</c:v>
                </c:pt>
                <c:pt idx="69">
                  <c:v>3.2422565030299194E-2</c:v>
                </c:pt>
                <c:pt idx="70">
                  <c:v>3.22894498786261E-2</c:v>
                </c:pt>
                <c:pt idx="71">
                  <c:v>3.1015149707742197E-2</c:v>
                </c:pt>
                <c:pt idx="72">
                  <c:v>3.1213994930486211E-2</c:v>
                </c:pt>
                <c:pt idx="73">
                  <c:v>2.7652212557932175E-2</c:v>
                </c:pt>
                <c:pt idx="74">
                  <c:v>2.307738378562367E-2</c:v>
                </c:pt>
                <c:pt idx="75">
                  <c:v>1.9615936658630168E-2</c:v>
                </c:pt>
                <c:pt idx="76">
                  <c:v>1.8829393344071389E-2</c:v>
                </c:pt>
                <c:pt idx="77">
                  <c:v>1.7462028659597645E-2</c:v>
                </c:pt>
                <c:pt idx="78">
                  <c:v>1.3566142261167809E-2</c:v>
                </c:pt>
                <c:pt idx="79">
                  <c:v>5.1615633740615336E-3</c:v>
                </c:pt>
                <c:pt idx="80">
                  <c:v>-5.8152286490632844E-3</c:v>
                </c:pt>
                <c:pt idx="81">
                  <c:v>-1.3446311903432475E-2</c:v>
                </c:pt>
                <c:pt idx="82">
                  <c:v>-1.2214213842978962E-2</c:v>
                </c:pt>
                <c:pt idx="83">
                  <c:v>-8.4302831147195847E-3</c:v>
                </c:pt>
                <c:pt idx="84">
                  <c:v>-4.0261423489507215E-3</c:v>
                </c:pt>
                <c:pt idx="85">
                  <c:v>2.8896308719668887E-3</c:v>
                </c:pt>
                <c:pt idx="86">
                  <c:v>5.3640176892562714E-3</c:v>
                </c:pt>
                <c:pt idx="87">
                  <c:v>9.0342909189378619E-3</c:v>
                </c:pt>
                <c:pt idx="88">
                  <c:v>1.4742211270161783E-2</c:v>
                </c:pt>
                <c:pt idx="89">
                  <c:v>1.7591609541752845E-2</c:v>
                </c:pt>
                <c:pt idx="90">
                  <c:v>2.1531378755135219E-2</c:v>
                </c:pt>
                <c:pt idx="91">
                  <c:v>2.4780434252256019E-2</c:v>
                </c:pt>
                <c:pt idx="92">
                  <c:v>2.6645848807773664E-2</c:v>
                </c:pt>
                <c:pt idx="93">
                  <c:v>3.056144403200043E-2</c:v>
                </c:pt>
                <c:pt idx="94">
                  <c:v>3.3099604458827758E-2</c:v>
                </c:pt>
                <c:pt idx="95">
                  <c:v>3.4117352981437379E-2</c:v>
                </c:pt>
                <c:pt idx="96">
                  <c:v>3.3927485131440144E-2</c:v>
                </c:pt>
                <c:pt idx="97">
                  <c:v>2.8274062066584341E-2</c:v>
                </c:pt>
                <c:pt idx="98">
                  <c:v>2.3618918338815017E-2</c:v>
                </c:pt>
                <c:pt idx="99">
                  <c:v>2.0249718713940282E-2</c:v>
                </c:pt>
                <c:pt idx="100">
                  <c:v>1.6979747117440998E-2</c:v>
                </c:pt>
                <c:pt idx="101">
                  <c:v>1.9967276090204163E-2</c:v>
                </c:pt>
                <c:pt idx="102">
                  <c:v>2.1920665100635305E-2</c:v>
                </c:pt>
                <c:pt idx="103">
                  <c:v>2.3260602231573717E-2</c:v>
                </c:pt>
                <c:pt idx="104">
                  <c:v>2.523394407809745E-2</c:v>
                </c:pt>
                <c:pt idx="105">
                  <c:v>2.5767069707232394E-2</c:v>
                </c:pt>
                <c:pt idx="106">
                  <c:v>2.5418347682624468E-2</c:v>
                </c:pt>
                <c:pt idx="107">
                  <c:v>2.7425956807562931E-2</c:v>
                </c:pt>
                <c:pt idx="108">
                  <c:v>2.7305624114854841E-2</c:v>
                </c:pt>
                <c:pt idx="109">
                  <c:v>2.6428015818188749E-2</c:v>
                </c:pt>
                <c:pt idx="110">
                  <c:v>2.6272808886676997E-2</c:v>
                </c:pt>
                <c:pt idx="111">
                  <c:v>2.4341037438463844E-2</c:v>
                </c:pt>
                <c:pt idx="112">
                  <c:v>2.4163980150445179E-2</c:v>
                </c:pt>
                <c:pt idx="113">
                  <c:v>2.4208057870401586E-2</c:v>
                </c:pt>
                <c:pt idx="114">
                  <c:v>2.4369743470837469E-2</c:v>
                </c:pt>
                <c:pt idx="115">
                  <c:v>2.5239773923701594E-2</c:v>
                </c:pt>
                <c:pt idx="116">
                  <c:v>2.5208093042389003E-2</c:v>
                </c:pt>
                <c:pt idx="117">
                  <c:v>2.4748338425636625E-2</c:v>
                </c:pt>
                <c:pt idx="118">
                  <c:v>2.0767689446650008E-2</c:v>
                </c:pt>
                <c:pt idx="119">
                  <c:v>1.5843455825062535E-2</c:v>
                </c:pt>
                <c:pt idx="120">
                  <c:v>1.1458611100529504E-2</c:v>
                </c:pt>
                <c:pt idx="121">
                  <c:v>2.8174916750189991E-3</c:v>
                </c:pt>
                <c:pt idx="122">
                  <c:v>-2.0914650586747801E-3</c:v>
                </c:pt>
                <c:pt idx="123">
                  <c:v>-1.0144420945688647E-2</c:v>
                </c:pt>
                <c:pt idx="124">
                  <c:v>-1.4876580872106599E-2</c:v>
                </c:pt>
                <c:pt idx="125">
                  <c:v>-1.3179326960597862E-2</c:v>
                </c:pt>
                <c:pt idx="126">
                  <c:v>-1.0832758868847865E-2</c:v>
                </c:pt>
                <c:pt idx="127">
                  <c:v>-4.7253336314190047E-3</c:v>
                </c:pt>
                <c:pt idx="128">
                  <c:v>-2.6736196068838742E-3</c:v>
                </c:pt>
                <c:pt idx="129">
                  <c:v>-3.4823382944961204E-3</c:v>
                </c:pt>
                <c:pt idx="130">
                  <c:v>-2.7518884132220786E-3</c:v>
                </c:pt>
                <c:pt idx="131">
                  <c:v>-4.9774991512725796E-4</c:v>
                </c:pt>
                <c:pt idx="132">
                  <c:v>3.7924575073538976E-3</c:v>
                </c:pt>
                <c:pt idx="133">
                  <c:v>1.1085140535517887E-2</c:v>
                </c:pt>
                <c:pt idx="134">
                  <c:v>1.3510711552195675E-2</c:v>
                </c:pt>
                <c:pt idx="135">
                  <c:v>1.5483900625178876E-2</c:v>
                </c:pt>
                <c:pt idx="136">
                  <c:v>1.5850830093663625E-2</c:v>
                </c:pt>
                <c:pt idx="137">
                  <c:v>1.5840260493285997E-2</c:v>
                </c:pt>
                <c:pt idx="138">
                  <c:v>1.8899757786078521E-2</c:v>
                </c:pt>
                <c:pt idx="139">
                  <c:v>1.8162567807841572E-2</c:v>
                </c:pt>
                <c:pt idx="140">
                  <c:v>2.0673511890590402E-2</c:v>
                </c:pt>
                <c:pt idx="141">
                  <c:v>1.9005530921064474E-2</c:v>
                </c:pt>
                <c:pt idx="142">
                  <c:v>1.6600812068991888E-2</c:v>
                </c:pt>
                <c:pt idx="143">
                  <c:v>1.572669586244848E-2</c:v>
                </c:pt>
                <c:pt idx="144">
                  <c:v>1.3784738080154433E-2</c:v>
                </c:pt>
                <c:pt idx="145">
                  <c:v>1.2562863236991953E-2</c:v>
                </c:pt>
                <c:pt idx="146">
                  <c:v>9.9729097732073821E-3</c:v>
                </c:pt>
                <c:pt idx="147">
                  <c:v>8.9441175040124547E-3</c:v>
                </c:pt>
                <c:pt idx="148">
                  <c:v>5.2751915829450024E-3</c:v>
                </c:pt>
                <c:pt idx="149">
                  <c:v>-7.8751570200054453E-4</c:v>
                </c:pt>
                <c:pt idx="150">
                  <c:v>-6.5065028814509243E-3</c:v>
                </c:pt>
                <c:pt idx="151">
                  <c:v>-1.9744611928714316E-2</c:v>
                </c:pt>
                <c:pt idx="152">
                  <c:v>-3.6426585456349567E-2</c:v>
                </c:pt>
                <c:pt idx="153">
                  <c:v>-4.6616090553484132E-2</c:v>
                </c:pt>
                <c:pt idx="154">
                  <c:v>-4.8750200483103613E-2</c:v>
                </c:pt>
                <c:pt idx="155">
                  <c:v>-4.1228799181719081E-2</c:v>
                </c:pt>
                <c:pt idx="156">
                  <c:v>-2.6299273631965294E-2</c:v>
                </c:pt>
                <c:pt idx="157">
                  <c:v>-7.6682760579381932E-3</c:v>
                </c:pt>
                <c:pt idx="158">
                  <c:v>-4.9304499993665441E-4</c:v>
                </c:pt>
                <c:pt idx="159">
                  <c:v>5.9188896696403129E-3</c:v>
                </c:pt>
                <c:pt idx="160">
                  <c:v>9.804399910635005E-3</c:v>
                </c:pt>
                <c:pt idx="161">
                  <c:v>1.0150053152342901E-2</c:v>
                </c:pt>
                <c:pt idx="162">
                  <c:v>1.3484915093086049E-2</c:v>
                </c:pt>
                <c:pt idx="163">
                  <c:v>1.5184348597563509E-2</c:v>
                </c:pt>
                <c:pt idx="164">
                  <c:v>1.8650425318194334E-2</c:v>
                </c:pt>
                <c:pt idx="165">
                  <c:v>1.6508980521122825E-2</c:v>
                </c:pt>
                <c:pt idx="166">
                  <c:v>1.6465419844247705E-2</c:v>
                </c:pt>
                <c:pt idx="167">
                  <c:v>1.6147583387325665E-2</c:v>
                </c:pt>
                <c:pt idx="168">
                  <c:v>1.4913785140637081E-2</c:v>
                </c:pt>
                <c:pt idx="169">
                  <c:v>1.6108962585796204E-2</c:v>
                </c:pt>
                <c:pt idx="170">
                  <c:v>1.6910759520365613E-2</c:v>
                </c:pt>
                <c:pt idx="171">
                  <c:v>1.7638249075703362E-2</c:v>
                </c:pt>
                <c:pt idx="172">
                  <c:v>1.6588651138993913E-2</c:v>
                </c:pt>
                <c:pt idx="173">
                  <c:v>1.8131320429390488E-2</c:v>
                </c:pt>
                <c:pt idx="174">
                  <c:v>1.9679266504502975E-2</c:v>
                </c:pt>
                <c:pt idx="175">
                  <c:v>2.0873353749310906E-2</c:v>
                </c:pt>
                <c:pt idx="176">
                  <c:v>2.2050052384904796E-2</c:v>
                </c:pt>
                <c:pt idx="177">
                  <c:v>2.1188255048087339E-2</c:v>
                </c:pt>
                <c:pt idx="178">
                  <c:v>2.0304398488775025E-2</c:v>
                </c:pt>
                <c:pt idx="179">
                  <c:v>1.9544965791552436E-2</c:v>
                </c:pt>
                <c:pt idx="180">
                  <c:v>1.8804450757576103E-2</c:v>
                </c:pt>
                <c:pt idx="181">
                  <c:v>1.7615603872700638E-2</c:v>
                </c:pt>
                <c:pt idx="182">
                  <c:v>1.8033651873130919E-2</c:v>
                </c:pt>
                <c:pt idx="183">
                  <c:v>1.6680666386672267E-2</c:v>
                </c:pt>
                <c:pt idx="184">
                  <c:v>1.661697762017671E-2</c:v>
                </c:pt>
                <c:pt idx="185">
                  <c:v>1.6262025797013215E-2</c:v>
                </c:pt>
                <c:pt idx="186">
                  <c:v>1.4945348582749146E-2</c:v>
                </c:pt>
                <c:pt idx="187">
                  <c:v>1.4896873974420214E-2</c:v>
                </c:pt>
                <c:pt idx="188">
                  <c:v>1.5198383754334872E-2</c:v>
                </c:pt>
                <c:pt idx="189">
                  <c:v>1.643191102311738E-2</c:v>
                </c:pt>
                <c:pt idx="190">
                  <c:v>1.7303301333194469E-2</c:v>
                </c:pt>
                <c:pt idx="191">
                  <c:v>1.7988327043795781E-2</c:v>
                </c:pt>
                <c:pt idx="192">
                  <c:v>1.774833429356442E-2</c:v>
                </c:pt>
                <c:pt idx="193">
                  <c:v>1.5838076570334692E-2</c:v>
                </c:pt>
                <c:pt idx="194">
                  <c:v>1.4897416615995911E-2</c:v>
                </c:pt>
                <c:pt idx="195">
                  <c:v>1.344746639279623E-2</c:v>
                </c:pt>
                <c:pt idx="196">
                  <c:v>1.1656217353639709E-2</c:v>
                </c:pt>
                <c:pt idx="197">
                  <c:v>1.2624910905561643E-2</c:v>
                </c:pt>
                <c:pt idx="198">
                  <c:v>8.3101768195691234E-3</c:v>
                </c:pt>
                <c:pt idx="199">
                  <c:v>7.0457306510430615E-3</c:v>
                </c:pt>
                <c:pt idx="200">
                  <c:v>6.191682039682061E-3</c:v>
                </c:pt>
                <c:pt idx="201">
                  <c:v>3.659367034283482E-3</c:v>
                </c:pt>
                <c:pt idx="202">
                  <c:v>5.5645017147464004E-3</c:v>
                </c:pt>
                <c:pt idx="203">
                  <c:v>4.9488436313139183E-3</c:v>
                </c:pt>
                <c:pt idx="204">
                  <c:v>4.4250118637011223E-3</c:v>
                </c:pt>
                <c:pt idx="205">
                  <c:v>4.2307391759612827E-3</c:v>
                </c:pt>
                <c:pt idx="206">
                  <c:v>4.099652975001004E-3</c:v>
                </c:pt>
                <c:pt idx="207">
                  <c:v>4.063581831980123E-3</c:v>
                </c:pt>
                <c:pt idx="208">
                  <c:v>4.2127539406676988E-3</c:v>
                </c:pt>
                <c:pt idx="209">
                  <c:v>4.2856449207217418E-3</c:v>
                </c:pt>
                <c:pt idx="210">
                  <c:v>4.2429393169922782E-3</c:v>
                </c:pt>
                <c:pt idx="211">
                  <c:v>4.1143328334466052E-3</c:v>
                </c:pt>
              </c:numCache>
            </c:numRef>
          </c:val>
          <c:smooth val="0"/>
          <c:extLst>
            <c:ext xmlns:c16="http://schemas.microsoft.com/office/drawing/2014/chart" uri="{C3380CC4-5D6E-409C-BE32-E72D297353CC}">
              <c16:uniqueId val="{00000001-EA0B-4496-B870-6B82D46B9555}"/>
            </c:ext>
          </c:extLst>
        </c:ser>
        <c:dLbls>
          <c:showLegendKey val="0"/>
          <c:showVal val="0"/>
          <c:showCatName val="0"/>
          <c:showSerName val="0"/>
          <c:showPercent val="0"/>
          <c:showBubbleSize val="0"/>
        </c:dLbls>
        <c:smooth val="0"/>
        <c:axId val="193517056"/>
        <c:axId val="193518592"/>
      </c:lineChart>
      <c:dateAx>
        <c:axId val="193517056"/>
        <c:scaling>
          <c:orientation val="minMax"/>
        </c:scaling>
        <c:delete val="0"/>
        <c:axPos val="b"/>
        <c:majorGridlines>
          <c:spPr>
            <a:ln w="3175">
              <a:solidFill>
                <a:srgbClr val="FFFFFF"/>
              </a:solidFill>
              <a:prstDash val="solid"/>
            </a:ln>
          </c:spPr>
        </c:majorGridlines>
        <c:numFmt formatCode="yy" sourceLinked="0"/>
        <c:majorTickMark val="out"/>
        <c:minorTickMark val="none"/>
        <c:tickLblPos val="low"/>
        <c:spPr>
          <a:ln>
            <a:solidFill>
              <a:srgbClr val="999999"/>
            </a:solidFill>
            <a:prstDash val="solid"/>
          </a:ln>
          <a:effectLst/>
        </c:spPr>
        <c:txPr>
          <a:bodyPr rot="0" vert="horz"/>
          <a:lstStyle/>
          <a:p>
            <a:pPr>
              <a:defRPr sz="1500" b="0" i="0" u="none" strike="noStrike" baseline="0">
                <a:solidFill>
                  <a:srgbClr val="000000"/>
                </a:solidFill>
                <a:latin typeface="Arial"/>
                <a:ea typeface="Arial"/>
                <a:cs typeface="Arial"/>
              </a:defRPr>
            </a:pPr>
            <a:endParaRPr lang="en-US"/>
          </a:p>
        </c:txPr>
        <c:crossAx val="193518592"/>
        <c:crosses val="autoZero"/>
        <c:auto val="1"/>
        <c:lblOffset val="100"/>
        <c:baseTimeUnit val="months"/>
        <c:majorUnit val="2"/>
        <c:majorTimeUnit val="years"/>
      </c:dateAx>
      <c:valAx>
        <c:axId val="193518592"/>
        <c:scaling>
          <c:orientation val="minMax"/>
        </c:scaling>
        <c:delete val="0"/>
        <c:axPos val="l"/>
        <c:majorGridlines>
          <c:spPr>
            <a:ln w="12700">
              <a:solidFill>
                <a:srgbClr val="FFFFFF"/>
              </a:solidFill>
              <a:prstDash val="solid"/>
            </a:ln>
          </c:spPr>
        </c:majorGridlines>
        <c:numFmt formatCode="0%;[Red]\(0%\)" sourceLinked="0"/>
        <c:majorTickMark val="none"/>
        <c:minorTickMark val="none"/>
        <c:tickLblPos val="low"/>
        <c:spPr>
          <a:ln>
            <a:solidFill>
              <a:schemeClr val="tx1"/>
            </a:solidFill>
            <a:prstDash val="solid"/>
          </a:ln>
          <a:effectLst/>
        </c:spPr>
        <c:txPr>
          <a:bodyPr rot="0" vert="horz"/>
          <a:lstStyle/>
          <a:p>
            <a:pPr>
              <a:defRPr sz="1500" b="0" i="0" u="none" strike="noStrike" baseline="0">
                <a:solidFill>
                  <a:srgbClr val="000000"/>
                </a:solidFill>
                <a:latin typeface="Arial"/>
                <a:ea typeface="Arial"/>
                <a:cs typeface="Arial"/>
              </a:defRPr>
            </a:pPr>
            <a:endParaRPr lang="en-US"/>
          </a:p>
        </c:txPr>
        <c:crossAx val="193517056"/>
        <c:crossesAt val="43738"/>
        <c:crossBetween val="between"/>
      </c:valAx>
      <c:spPr>
        <a:solidFill>
          <a:srgbClr val="F2F2F2"/>
        </a:solidFill>
        <a:ln w="25400">
          <a:noFill/>
        </a:ln>
      </c:spPr>
    </c:plotArea>
    <c:legend>
      <c:legendPos val="b"/>
      <c:layout>
        <c:manualLayout>
          <c:xMode val="edge"/>
          <c:yMode val="edge"/>
          <c:x val="0.1210059888024833"/>
          <c:y val="0.87494526985031851"/>
          <c:w val="0.80640727874319373"/>
          <c:h val="4.0872522266622829E-2"/>
        </c:manualLayout>
      </c:layout>
      <c:overlay val="0"/>
      <c:spPr>
        <a:ln w="25400">
          <a:noFill/>
        </a:ln>
        <a:effectLst/>
      </c:spPr>
      <c:txPr>
        <a:bodyPr/>
        <a:lstStyle/>
        <a:p>
          <a:pPr>
            <a:defRPr sz="150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a:extLst>
      <a:ext uri="{909E8E84-426E-40DD-AFC4-6F175D3DCCD1}">
        <a14:hiddenFill xmlns:a14="http://schemas.microsoft.com/office/drawing/2010/main">
          <a:solidFill>
            <a:sysClr val="window" lastClr="FFFFFF"/>
          </a:solidFill>
        </a14:hiddenFill>
      </a:ext>
    </a:extLst>
  </c:spPr>
  <c:txPr>
    <a:bodyPr/>
    <a:lstStyle/>
    <a:p>
      <a:pPr>
        <a:defRPr sz="1500">
          <a:solidFill>
            <a:srgbClr val="000000"/>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53866453272084"/>
          <c:y val="4.9534154500817967E-2"/>
          <c:w val="0.79949673086830009"/>
          <c:h val="0.72805394807576762"/>
        </c:manualLayout>
      </c:layout>
      <c:lineChart>
        <c:grouping val="standard"/>
        <c:varyColors val="0"/>
        <c:ser>
          <c:idx val="0"/>
          <c:order val="0"/>
          <c:tx>
            <c:strRef>
              <c:f>'Population 1'!$R$2</c:f>
              <c:strCache>
                <c:ptCount val="1"/>
                <c:pt idx="0">
                  <c:v>Boston</c:v>
                </c:pt>
              </c:strCache>
            </c:strRef>
          </c:tx>
          <c:spPr>
            <a:ln w="38100">
              <a:solidFill>
                <a:srgbClr val="00B050"/>
              </a:solidFill>
              <a:prstDash val="solid"/>
            </a:ln>
          </c:spPr>
          <c:marker>
            <c:symbol val="none"/>
          </c:marker>
          <c:cat>
            <c:numRef>
              <c:f>'Population 1'!$Q$3:$Q$214</c:f>
              <c:numCache>
                <c:formatCode>m/d/yyyy</c:formatCode>
                <c:ptCount val="212"/>
                <c:pt idx="0">
                  <c:v>26023</c:v>
                </c:pt>
                <c:pt idx="1">
                  <c:v>26114</c:v>
                </c:pt>
                <c:pt idx="2">
                  <c:v>26206</c:v>
                </c:pt>
                <c:pt idx="3">
                  <c:v>26298</c:v>
                </c:pt>
                <c:pt idx="4">
                  <c:v>26389</c:v>
                </c:pt>
                <c:pt idx="5">
                  <c:v>26480</c:v>
                </c:pt>
                <c:pt idx="6">
                  <c:v>26572</c:v>
                </c:pt>
                <c:pt idx="7">
                  <c:v>26664</c:v>
                </c:pt>
                <c:pt idx="8">
                  <c:v>26754</c:v>
                </c:pt>
                <c:pt idx="9">
                  <c:v>26845</c:v>
                </c:pt>
                <c:pt idx="10">
                  <c:v>26937</c:v>
                </c:pt>
                <c:pt idx="11">
                  <c:v>27029</c:v>
                </c:pt>
                <c:pt idx="12">
                  <c:v>27119</c:v>
                </c:pt>
                <c:pt idx="13">
                  <c:v>27210</c:v>
                </c:pt>
                <c:pt idx="14">
                  <c:v>27302</c:v>
                </c:pt>
                <c:pt idx="15">
                  <c:v>27394</c:v>
                </c:pt>
                <c:pt idx="16">
                  <c:v>27484</c:v>
                </c:pt>
                <c:pt idx="17">
                  <c:v>27575</c:v>
                </c:pt>
                <c:pt idx="18">
                  <c:v>27667</c:v>
                </c:pt>
                <c:pt idx="19">
                  <c:v>27759</c:v>
                </c:pt>
                <c:pt idx="20">
                  <c:v>27850</c:v>
                </c:pt>
                <c:pt idx="21">
                  <c:v>27941</c:v>
                </c:pt>
                <c:pt idx="22">
                  <c:v>28033</c:v>
                </c:pt>
                <c:pt idx="23">
                  <c:v>28125</c:v>
                </c:pt>
                <c:pt idx="24">
                  <c:v>28215</c:v>
                </c:pt>
                <c:pt idx="25">
                  <c:v>28306</c:v>
                </c:pt>
                <c:pt idx="26">
                  <c:v>28398</c:v>
                </c:pt>
                <c:pt idx="27">
                  <c:v>28490</c:v>
                </c:pt>
                <c:pt idx="28">
                  <c:v>28580</c:v>
                </c:pt>
                <c:pt idx="29">
                  <c:v>28671</c:v>
                </c:pt>
                <c:pt idx="30">
                  <c:v>28763</c:v>
                </c:pt>
                <c:pt idx="31">
                  <c:v>28855</c:v>
                </c:pt>
                <c:pt idx="32">
                  <c:v>28945</c:v>
                </c:pt>
                <c:pt idx="33">
                  <c:v>29036</c:v>
                </c:pt>
                <c:pt idx="34">
                  <c:v>29128</c:v>
                </c:pt>
                <c:pt idx="35">
                  <c:v>29220</c:v>
                </c:pt>
                <c:pt idx="36">
                  <c:v>29311</c:v>
                </c:pt>
                <c:pt idx="37">
                  <c:v>29402</c:v>
                </c:pt>
                <c:pt idx="38">
                  <c:v>29494</c:v>
                </c:pt>
                <c:pt idx="39">
                  <c:v>29586</c:v>
                </c:pt>
                <c:pt idx="40">
                  <c:v>29676</c:v>
                </c:pt>
                <c:pt idx="41">
                  <c:v>29767</c:v>
                </c:pt>
                <c:pt idx="42">
                  <c:v>29859</c:v>
                </c:pt>
                <c:pt idx="43">
                  <c:v>29951</c:v>
                </c:pt>
                <c:pt idx="44">
                  <c:v>30041</c:v>
                </c:pt>
                <c:pt idx="45">
                  <c:v>30132</c:v>
                </c:pt>
                <c:pt idx="46">
                  <c:v>30224</c:v>
                </c:pt>
                <c:pt idx="47">
                  <c:v>30316</c:v>
                </c:pt>
                <c:pt idx="48">
                  <c:v>30406</c:v>
                </c:pt>
                <c:pt idx="49">
                  <c:v>30497</c:v>
                </c:pt>
                <c:pt idx="50">
                  <c:v>30589</c:v>
                </c:pt>
                <c:pt idx="51">
                  <c:v>30681</c:v>
                </c:pt>
                <c:pt idx="52">
                  <c:v>30772</c:v>
                </c:pt>
                <c:pt idx="53">
                  <c:v>30863</c:v>
                </c:pt>
                <c:pt idx="54">
                  <c:v>30955</c:v>
                </c:pt>
                <c:pt idx="55">
                  <c:v>31047</c:v>
                </c:pt>
                <c:pt idx="56">
                  <c:v>31137</c:v>
                </c:pt>
                <c:pt idx="57">
                  <c:v>31228</c:v>
                </c:pt>
                <c:pt idx="58">
                  <c:v>31320</c:v>
                </c:pt>
                <c:pt idx="59">
                  <c:v>31412</c:v>
                </c:pt>
                <c:pt idx="60">
                  <c:v>31502</c:v>
                </c:pt>
                <c:pt idx="61">
                  <c:v>31593</c:v>
                </c:pt>
                <c:pt idx="62">
                  <c:v>31685</c:v>
                </c:pt>
                <c:pt idx="63">
                  <c:v>31777</c:v>
                </c:pt>
                <c:pt idx="64">
                  <c:v>31867</c:v>
                </c:pt>
                <c:pt idx="65">
                  <c:v>31958</c:v>
                </c:pt>
                <c:pt idx="66">
                  <c:v>32050</c:v>
                </c:pt>
                <c:pt idx="67">
                  <c:v>32142</c:v>
                </c:pt>
                <c:pt idx="68">
                  <c:v>32233</c:v>
                </c:pt>
                <c:pt idx="69">
                  <c:v>32324</c:v>
                </c:pt>
                <c:pt idx="70">
                  <c:v>32416</c:v>
                </c:pt>
                <c:pt idx="71">
                  <c:v>32508</c:v>
                </c:pt>
                <c:pt idx="72">
                  <c:v>32598</c:v>
                </c:pt>
                <c:pt idx="73">
                  <c:v>32689</c:v>
                </c:pt>
                <c:pt idx="74">
                  <c:v>32781</c:v>
                </c:pt>
                <c:pt idx="75">
                  <c:v>32873</c:v>
                </c:pt>
                <c:pt idx="76">
                  <c:v>32963</c:v>
                </c:pt>
                <c:pt idx="77">
                  <c:v>33054</c:v>
                </c:pt>
                <c:pt idx="78">
                  <c:v>33146</c:v>
                </c:pt>
                <c:pt idx="79">
                  <c:v>33238</c:v>
                </c:pt>
                <c:pt idx="80">
                  <c:v>33328</c:v>
                </c:pt>
                <c:pt idx="81">
                  <c:v>33419</c:v>
                </c:pt>
                <c:pt idx="82">
                  <c:v>33511</c:v>
                </c:pt>
                <c:pt idx="83">
                  <c:v>33603</c:v>
                </c:pt>
                <c:pt idx="84">
                  <c:v>33694</c:v>
                </c:pt>
                <c:pt idx="85">
                  <c:v>33785</c:v>
                </c:pt>
                <c:pt idx="86">
                  <c:v>33877</c:v>
                </c:pt>
                <c:pt idx="87">
                  <c:v>33969</c:v>
                </c:pt>
                <c:pt idx="88">
                  <c:v>34059</c:v>
                </c:pt>
                <c:pt idx="89">
                  <c:v>34150</c:v>
                </c:pt>
                <c:pt idx="90">
                  <c:v>34242</c:v>
                </c:pt>
                <c:pt idx="91">
                  <c:v>34334</c:v>
                </c:pt>
                <c:pt idx="92">
                  <c:v>34424</c:v>
                </c:pt>
                <c:pt idx="93">
                  <c:v>34515</c:v>
                </c:pt>
                <c:pt idx="94">
                  <c:v>34607</c:v>
                </c:pt>
                <c:pt idx="95">
                  <c:v>34699</c:v>
                </c:pt>
                <c:pt idx="96">
                  <c:v>34789</c:v>
                </c:pt>
                <c:pt idx="97">
                  <c:v>34880</c:v>
                </c:pt>
                <c:pt idx="98">
                  <c:v>34972</c:v>
                </c:pt>
                <c:pt idx="99">
                  <c:v>35064</c:v>
                </c:pt>
                <c:pt idx="100">
                  <c:v>35155</c:v>
                </c:pt>
                <c:pt idx="101">
                  <c:v>35246</c:v>
                </c:pt>
                <c:pt idx="102">
                  <c:v>35338</c:v>
                </c:pt>
                <c:pt idx="103">
                  <c:v>35430</c:v>
                </c:pt>
                <c:pt idx="104">
                  <c:v>35520</c:v>
                </c:pt>
                <c:pt idx="105">
                  <c:v>35611</c:v>
                </c:pt>
                <c:pt idx="106">
                  <c:v>35703</c:v>
                </c:pt>
                <c:pt idx="107">
                  <c:v>35795</c:v>
                </c:pt>
                <c:pt idx="108">
                  <c:v>35885</c:v>
                </c:pt>
                <c:pt idx="109">
                  <c:v>35976</c:v>
                </c:pt>
                <c:pt idx="110">
                  <c:v>36068</c:v>
                </c:pt>
                <c:pt idx="111">
                  <c:v>36160</c:v>
                </c:pt>
                <c:pt idx="112">
                  <c:v>36250</c:v>
                </c:pt>
                <c:pt idx="113">
                  <c:v>36341</c:v>
                </c:pt>
                <c:pt idx="114">
                  <c:v>36433</c:v>
                </c:pt>
                <c:pt idx="115">
                  <c:v>36525</c:v>
                </c:pt>
                <c:pt idx="116">
                  <c:v>36616</c:v>
                </c:pt>
                <c:pt idx="117">
                  <c:v>36707</c:v>
                </c:pt>
                <c:pt idx="118">
                  <c:v>36799</c:v>
                </c:pt>
                <c:pt idx="119">
                  <c:v>36891</c:v>
                </c:pt>
                <c:pt idx="120">
                  <c:v>36981</c:v>
                </c:pt>
                <c:pt idx="121">
                  <c:v>37072</c:v>
                </c:pt>
                <c:pt idx="122">
                  <c:v>37164</c:v>
                </c:pt>
                <c:pt idx="123">
                  <c:v>37256</c:v>
                </c:pt>
                <c:pt idx="124">
                  <c:v>37346</c:v>
                </c:pt>
                <c:pt idx="125">
                  <c:v>37437</c:v>
                </c:pt>
                <c:pt idx="126">
                  <c:v>37529</c:v>
                </c:pt>
                <c:pt idx="127">
                  <c:v>37621</c:v>
                </c:pt>
                <c:pt idx="128">
                  <c:v>37711</c:v>
                </c:pt>
                <c:pt idx="129">
                  <c:v>37802</c:v>
                </c:pt>
                <c:pt idx="130">
                  <c:v>37894</c:v>
                </c:pt>
                <c:pt idx="131">
                  <c:v>37986</c:v>
                </c:pt>
                <c:pt idx="132">
                  <c:v>38077</c:v>
                </c:pt>
                <c:pt idx="133">
                  <c:v>38168</c:v>
                </c:pt>
                <c:pt idx="134">
                  <c:v>38260</c:v>
                </c:pt>
                <c:pt idx="135">
                  <c:v>38352</c:v>
                </c:pt>
                <c:pt idx="136">
                  <c:v>38442</c:v>
                </c:pt>
                <c:pt idx="137">
                  <c:v>38533</c:v>
                </c:pt>
                <c:pt idx="138">
                  <c:v>38625</c:v>
                </c:pt>
                <c:pt idx="139">
                  <c:v>38717</c:v>
                </c:pt>
                <c:pt idx="140">
                  <c:v>38807</c:v>
                </c:pt>
                <c:pt idx="141">
                  <c:v>38898</c:v>
                </c:pt>
                <c:pt idx="142">
                  <c:v>38990</c:v>
                </c:pt>
                <c:pt idx="143">
                  <c:v>39082</c:v>
                </c:pt>
                <c:pt idx="144">
                  <c:v>39172</c:v>
                </c:pt>
                <c:pt idx="145">
                  <c:v>39263</c:v>
                </c:pt>
                <c:pt idx="146">
                  <c:v>39355</c:v>
                </c:pt>
                <c:pt idx="147">
                  <c:v>39447</c:v>
                </c:pt>
                <c:pt idx="148">
                  <c:v>39538</c:v>
                </c:pt>
                <c:pt idx="149">
                  <c:v>39629</c:v>
                </c:pt>
                <c:pt idx="150">
                  <c:v>39721</c:v>
                </c:pt>
                <c:pt idx="151">
                  <c:v>39813</c:v>
                </c:pt>
                <c:pt idx="152">
                  <c:v>39903</c:v>
                </c:pt>
                <c:pt idx="153">
                  <c:v>39994</c:v>
                </c:pt>
                <c:pt idx="154">
                  <c:v>40086</c:v>
                </c:pt>
                <c:pt idx="155">
                  <c:v>40178</c:v>
                </c:pt>
                <c:pt idx="156">
                  <c:v>40268</c:v>
                </c:pt>
                <c:pt idx="157">
                  <c:v>40359</c:v>
                </c:pt>
                <c:pt idx="158">
                  <c:v>40451</c:v>
                </c:pt>
                <c:pt idx="159">
                  <c:v>40543</c:v>
                </c:pt>
                <c:pt idx="160">
                  <c:v>40633</c:v>
                </c:pt>
                <c:pt idx="161">
                  <c:v>40724</c:v>
                </c:pt>
                <c:pt idx="162">
                  <c:v>40816</c:v>
                </c:pt>
                <c:pt idx="163">
                  <c:v>40908</c:v>
                </c:pt>
                <c:pt idx="164">
                  <c:v>40999</c:v>
                </c:pt>
                <c:pt idx="165">
                  <c:v>41090</c:v>
                </c:pt>
                <c:pt idx="166">
                  <c:v>41182</c:v>
                </c:pt>
                <c:pt idx="167">
                  <c:v>41274</c:v>
                </c:pt>
                <c:pt idx="168">
                  <c:v>41364</c:v>
                </c:pt>
                <c:pt idx="169">
                  <c:v>41455</c:v>
                </c:pt>
                <c:pt idx="170">
                  <c:v>41547</c:v>
                </c:pt>
                <c:pt idx="171">
                  <c:v>41639</c:v>
                </c:pt>
                <c:pt idx="172">
                  <c:v>41729</c:v>
                </c:pt>
                <c:pt idx="173">
                  <c:v>41820</c:v>
                </c:pt>
                <c:pt idx="174">
                  <c:v>41912</c:v>
                </c:pt>
                <c:pt idx="175">
                  <c:v>42004</c:v>
                </c:pt>
                <c:pt idx="176">
                  <c:v>42094</c:v>
                </c:pt>
                <c:pt idx="177">
                  <c:v>42185</c:v>
                </c:pt>
                <c:pt idx="178">
                  <c:v>42277</c:v>
                </c:pt>
                <c:pt idx="179">
                  <c:v>42369</c:v>
                </c:pt>
                <c:pt idx="180">
                  <c:v>42460</c:v>
                </c:pt>
                <c:pt idx="181">
                  <c:v>42551</c:v>
                </c:pt>
                <c:pt idx="182">
                  <c:v>42643</c:v>
                </c:pt>
                <c:pt idx="183">
                  <c:v>42735</c:v>
                </c:pt>
                <c:pt idx="184">
                  <c:v>42825</c:v>
                </c:pt>
                <c:pt idx="185">
                  <c:v>42916</c:v>
                </c:pt>
                <c:pt idx="186">
                  <c:v>43008</c:v>
                </c:pt>
                <c:pt idx="187">
                  <c:v>43100</c:v>
                </c:pt>
                <c:pt idx="188">
                  <c:v>43190</c:v>
                </c:pt>
                <c:pt idx="189">
                  <c:v>43281</c:v>
                </c:pt>
                <c:pt idx="190">
                  <c:v>43373</c:v>
                </c:pt>
                <c:pt idx="191">
                  <c:v>43465</c:v>
                </c:pt>
                <c:pt idx="192">
                  <c:v>43555</c:v>
                </c:pt>
                <c:pt idx="193">
                  <c:v>43646</c:v>
                </c:pt>
                <c:pt idx="194">
                  <c:v>43738</c:v>
                </c:pt>
                <c:pt idx="195">
                  <c:v>43830</c:v>
                </c:pt>
                <c:pt idx="196">
                  <c:v>43921</c:v>
                </c:pt>
                <c:pt idx="197">
                  <c:v>44012</c:v>
                </c:pt>
                <c:pt idx="198">
                  <c:v>44104</c:v>
                </c:pt>
                <c:pt idx="199">
                  <c:v>44196</c:v>
                </c:pt>
                <c:pt idx="200">
                  <c:v>44286</c:v>
                </c:pt>
                <c:pt idx="201">
                  <c:v>44377</c:v>
                </c:pt>
                <c:pt idx="202">
                  <c:v>44469</c:v>
                </c:pt>
                <c:pt idx="203">
                  <c:v>44561</c:v>
                </c:pt>
                <c:pt idx="204">
                  <c:v>44651</c:v>
                </c:pt>
                <c:pt idx="205">
                  <c:v>44742</c:v>
                </c:pt>
                <c:pt idx="206">
                  <c:v>44834</c:v>
                </c:pt>
                <c:pt idx="207">
                  <c:v>44926</c:v>
                </c:pt>
                <c:pt idx="208">
                  <c:v>45016</c:v>
                </c:pt>
                <c:pt idx="209">
                  <c:v>45107</c:v>
                </c:pt>
                <c:pt idx="210">
                  <c:v>45199</c:v>
                </c:pt>
                <c:pt idx="211">
                  <c:v>45291</c:v>
                </c:pt>
              </c:numCache>
            </c:numRef>
          </c:cat>
          <c:val>
            <c:numRef>
              <c:f>'Population 1'!$R$3:$R$214</c:f>
              <c:numCache>
                <c:formatCode>0.0%</c:formatCode>
                <c:ptCount val="212"/>
                <c:pt idx="1">
                  <c:v>5.9236762581310201E-3</c:v>
                </c:pt>
                <c:pt idx="2">
                  <c:v>6.9638787367859506E-3</c:v>
                </c:pt>
                <c:pt idx="3">
                  <c:v>7.4171169373285313E-3</c:v>
                </c:pt>
                <c:pt idx="4">
                  <c:v>7.2897531397025711E-3</c:v>
                </c:pt>
                <c:pt idx="5">
                  <c:v>6.5890186096860728E-3</c:v>
                </c:pt>
                <c:pt idx="6">
                  <c:v>5.3586371288192828E-3</c:v>
                </c:pt>
                <c:pt idx="7">
                  <c:v>3.7846802975358682E-3</c:v>
                </c:pt>
                <c:pt idx="8">
                  <c:v>2.0869984178361551E-3</c:v>
                </c:pt>
                <c:pt idx="9">
                  <c:v>4.8263139157448559E-4</c:v>
                </c:pt>
                <c:pt idx="10">
                  <c:v>-8.5636782784319517E-4</c:v>
                </c:pt>
                <c:pt idx="11">
                  <c:v>-1.9299247753612181E-3</c:v>
                </c:pt>
                <c:pt idx="12">
                  <c:v>-2.7800643543694761E-3</c:v>
                </c:pt>
                <c:pt idx="13">
                  <c:v>-3.4476779770233994E-3</c:v>
                </c:pt>
                <c:pt idx="14">
                  <c:v>-3.9609150543780417E-3</c:v>
                </c:pt>
                <c:pt idx="15">
                  <c:v>-4.2967898196371599E-3</c:v>
                </c:pt>
                <c:pt idx="16">
                  <c:v>-4.4195443807617928E-3</c:v>
                </c:pt>
                <c:pt idx="17">
                  <c:v>-4.2933878132168125E-3</c:v>
                </c:pt>
                <c:pt idx="18">
                  <c:v>-3.9014184891487881E-3</c:v>
                </c:pt>
                <c:pt idx="19">
                  <c:v>-3.306524462435209E-3</c:v>
                </c:pt>
                <c:pt idx="20">
                  <c:v>-2.5915558485314189E-3</c:v>
                </c:pt>
                <c:pt idx="21">
                  <c:v>-1.8399519504503313E-3</c:v>
                </c:pt>
                <c:pt idx="22">
                  <c:v>-1.1325012544489898E-3</c:v>
                </c:pt>
                <c:pt idx="23">
                  <c:v>-5.3635788336812398E-4</c:v>
                </c:pt>
                <c:pt idx="24">
                  <c:v>-1.1556627265623861E-4</c:v>
                </c:pt>
                <c:pt idx="25">
                  <c:v>6.6245885360831456E-5</c:v>
                </c:pt>
                <c:pt idx="26">
                  <c:v>-2.4195849217626461E-5</c:v>
                </c:pt>
                <c:pt idx="27">
                  <c:v>-2.982845046424344E-4</c:v>
                </c:pt>
                <c:pt idx="28">
                  <c:v>-6.3681719024558667E-4</c:v>
                </c:pt>
                <c:pt idx="29">
                  <c:v>-9.2107561821316408E-4</c:v>
                </c:pt>
                <c:pt idx="30">
                  <c:v>-1.0563434043081041E-3</c:v>
                </c:pt>
                <c:pt idx="31">
                  <c:v>-1.0455308182999218E-3</c:v>
                </c:pt>
                <c:pt idx="32">
                  <c:v>-9.1586137418984363E-4</c:v>
                </c:pt>
                <c:pt idx="33">
                  <c:v>-6.9433280354970267E-4</c:v>
                </c:pt>
                <c:pt idx="34">
                  <c:v>-3.894440780673156E-4</c:v>
                </c:pt>
                <c:pt idx="35">
                  <c:v>6.6017670865625505E-5</c:v>
                </c:pt>
                <c:pt idx="36">
                  <c:v>7.577193002222196E-4</c:v>
                </c:pt>
                <c:pt idx="37">
                  <c:v>1.7717322119804814E-3</c:v>
                </c:pt>
                <c:pt idx="38">
                  <c:v>3.1167377880774402E-3</c:v>
                </c:pt>
                <c:pt idx="39">
                  <c:v>4.4937500522446282E-3</c:v>
                </c:pt>
                <c:pt idx="40">
                  <c:v>5.5270852719917331E-3</c:v>
                </c:pt>
                <c:pt idx="41">
                  <c:v>5.8412104207367574E-3</c:v>
                </c:pt>
                <c:pt idx="42">
                  <c:v>5.2224840357025237E-3</c:v>
                </c:pt>
                <c:pt idx="43">
                  <c:v>4.0939532278208308E-3</c:v>
                </c:pt>
                <c:pt idx="44">
                  <c:v>3.0341057587435953E-3</c:v>
                </c:pt>
                <c:pt idx="45">
                  <c:v>2.617199799700951E-3</c:v>
                </c:pt>
                <c:pt idx="46">
                  <c:v>3.236343639572919E-3</c:v>
                </c:pt>
                <c:pt idx="47">
                  <c:v>4.571674057071767E-3</c:v>
                </c:pt>
                <c:pt idx="48">
                  <c:v>6.126324284834817E-3</c:v>
                </c:pt>
                <c:pt idx="49">
                  <c:v>7.4025248449893603E-3</c:v>
                </c:pt>
                <c:pt idx="50">
                  <c:v>8.0313162585717683E-3</c:v>
                </c:pt>
                <c:pt idx="51">
                  <c:v>8.1576108773605324E-3</c:v>
                </c:pt>
                <c:pt idx="52">
                  <c:v>8.0544663155927444E-3</c:v>
                </c:pt>
                <c:pt idx="53">
                  <c:v>7.9934524975267887E-3</c:v>
                </c:pt>
                <c:pt idx="54">
                  <c:v>8.1601312447707273E-3</c:v>
                </c:pt>
                <c:pt idx="55">
                  <c:v>8.4056801100805493E-3</c:v>
                </c:pt>
                <c:pt idx="56">
                  <c:v>8.4989240108002892E-3</c:v>
                </c:pt>
                <c:pt idx="57">
                  <c:v>8.2108731026042381E-3</c:v>
                </c:pt>
                <c:pt idx="58">
                  <c:v>7.3992120450899566E-3</c:v>
                </c:pt>
                <c:pt idx="59">
                  <c:v>6.2618146603584278E-3</c:v>
                </c:pt>
                <c:pt idx="60">
                  <c:v>5.0789364554032976E-3</c:v>
                </c:pt>
                <c:pt idx="61">
                  <c:v>4.1278381491719881E-3</c:v>
                </c:pt>
                <c:pt idx="62">
                  <c:v>3.6178224368798822E-3</c:v>
                </c:pt>
                <c:pt idx="63">
                  <c:v>3.496193321456328E-3</c:v>
                </c:pt>
                <c:pt idx="64">
                  <c:v>3.645952811547992E-3</c:v>
                </c:pt>
                <c:pt idx="65">
                  <c:v>3.9506866597995996E-3</c:v>
                </c:pt>
                <c:pt idx="66">
                  <c:v>4.3039032262669761E-3</c:v>
                </c:pt>
                <c:pt idx="67">
                  <c:v>4.635938145498654E-3</c:v>
                </c:pt>
                <c:pt idx="68">
                  <c:v>4.8865276575724963E-3</c:v>
                </c:pt>
                <c:pt idx="69">
                  <c:v>4.9958777094319196E-3</c:v>
                </c:pt>
                <c:pt idx="70">
                  <c:v>4.9138312278972926E-3</c:v>
                </c:pt>
                <c:pt idx="71">
                  <c:v>4.6287906133615098E-3</c:v>
                </c:pt>
                <c:pt idx="72">
                  <c:v>4.1391572207749279E-3</c:v>
                </c:pt>
                <c:pt idx="73">
                  <c:v>3.4425429357457281E-3</c:v>
                </c:pt>
                <c:pt idx="74">
                  <c:v>2.5515749441455252E-3</c:v>
                </c:pt>
                <c:pt idx="75">
                  <c:v>1.5364046016634772E-3</c:v>
                </c:pt>
                <c:pt idx="76">
                  <c:v>4.8086694379644176E-4</c:v>
                </c:pt>
                <c:pt idx="77">
                  <c:v>-5.3115753267489918E-4</c:v>
                </c:pt>
                <c:pt idx="78">
                  <c:v>-1.4125601577014907E-3</c:v>
                </c:pt>
                <c:pt idx="79">
                  <c:v>-2.0591948497721848E-3</c:v>
                </c:pt>
                <c:pt idx="80">
                  <c:v>-2.3620504903544537E-3</c:v>
                </c:pt>
                <c:pt idx="81">
                  <c:v>-2.2120624651476876E-3</c:v>
                </c:pt>
                <c:pt idx="82">
                  <c:v>-1.5427744060948993E-3</c:v>
                </c:pt>
                <c:pt idx="83">
                  <c:v>-4.6313892183071737E-4</c:v>
                </c:pt>
                <c:pt idx="84">
                  <c:v>8.7316622289788394E-4</c:v>
                </c:pt>
                <c:pt idx="85">
                  <c:v>2.311404061751668E-3</c:v>
                </c:pt>
                <c:pt idx="86">
                  <c:v>3.7006263775951169E-3</c:v>
                </c:pt>
                <c:pt idx="87">
                  <c:v>4.9096910426382045E-3</c:v>
                </c:pt>
                <c:pt idx="88">
                  <c:v>5.8127022114282598E-3</c:v>
                </c:pt>
                <c:pt idx="89">
                  <c:v>6.2851174925205623E-3</c:v>
                </c:pt>
                <c:pt idx="90">
                  <c:v>6.2773247037971169E-3</c:v>
                </c:pt>
                <c:pt idx="91">
                  <c:v>6.0352879330559774E-3</c:v>
                </c:pt>
                <c:pt idx="92">
                  <c:v>5.8775227098651472E-3</c:v>
                </c:pt>
                <c:pt idx="93">
                  <c:v>6.1201501700926747E-3</c:v>
                </c:pt>
                <c:pt idx="94">
                  <c:v>6.9611125235751452E-3</c:v>
                </c:pt>
                <c:pt idx="95">
                  <c:v>8.1324140483439132E-3</c:v>
                </c:pt>
                <c:pt idx="96">
                  <c:v>9.2505265928918452E-3</c:v>
                </c:pt>
                <c:pt idx="97">
                  <c:v>9.9338532098462873E-3</c:v>
                </c:pt>
                <c:pt idx="98">
                  <c:v>9.9200640153725254E-3</c:v>
                </c:pt>
                <c:pt idx="99">
                  <c:v>9.4157925092070993E-3</c:v>
                </c:pt>
                <c:pt idx="100">
                  <c:v>8.742472474700471E-3</c:v>
                </c:pt>
                <c:pt idx="101">
                  <c:v>8.2180772171660966E-3</c:v>
                </c:pt>
                <c:pt idx="102">
                  <c:v>8.0758243428798223E-3</c:v>
                </c:pt>
                <c:pt idx="103">
                  <c:v>8.2237313691365648E-3</c:v>
                </c:pt>
                <c:pt idx="104">
                  <c:v>8.4902714645011292E-3</c:v>
                </c:pt>
                <c:pt idx="105">
                  <c:v>8.7050622145159705E-3</c:v>
                </c:pt>
                <c:pt idx="106">
                  <c:v>8.7380053542143992E-3</c:v>
                </c:pt>
                <c:pt idx="107">
                  <c:v>8.6137984768600712E-3</c:v>
                </c:pt>
                <c:pt idx="108">
                  <c:v>8.3959281883587769E-3</c:v>
                </c:pt>
                <c:pt idx="109">
                  <c:v>8.1471828533131764E-3</c:v>
                </c:pt>
                <c:pt idx="110">
                  <c:v>7.9186251049329776E-3</c:v>
                </c:pt>
                <c:pt idx="111">
                  <c:v>7.7168277086323098E-3</c:v>
                </c:pt>
                <c:pt idx="112">
                  <c:v>7.5371824331712601E-3</c:v>
                </c:pt>
                <c:pt idx="113">
                  <c:v>7.3752850323014086E-3</c:v>
                </c:pt>
                <c:pt idx="114">
                  <c:v>7.2328238635616764E-3</c:v>
                </c:pt>
                <c:pt idx="115">
                  <c:v>7.1364783277038804E-3</c:v>
                </c:pt>
                <c:pt idx="116">
                  <c:v>7.1186363227805551E-3</c:v>
                </c:pt>
                <c:pt idx="117">
                  <c:v>7.2116309533429698E-3</c:v>
                </c:pt>
                <c:pt idx="118">
                  <c:v>7.411263937966873E-3</c:v>
                </c:pt>
                <c:pt idx="119">
                  <c:v>7.5679084925600595E-3</c:v>
                </c:pt>
                <c:pt idx="120">
                  <c:v>7.4970596748437065E-3</c:v>
                </c:pt>
                <c:pt idx="121">
                  <c:v>7.0152322307383925E-3</c:v>
                </c:pt>
                <c:pt idx="122">
                  <c:v>6.0102504806549889E-3</c:v>
                </c:pt>
                <c:pt idx="123">
                  <c:v>4.6481330183395838E-3</c:v>
                </c:pt>
                <c:pt idx="124">
                  <c:v>3.1621350531171304E-3</c:v>
                </c:pt>
                <c:pt idx="125">
                  <c:v>1.7829328422803486E-3</c:v>
                </c:pt>
                <c:pt idx="126">
                  <c:v>6.9062936384079647E-4</c:v>
                </c:pt>
                <c:pt idx="127">
                  <c:v>-1.2892763697876342E-4</c:v>
                </c:pt>
                <c:pt idx="128">
                  <c:v>-7.3745492538660211E-4</c:v>
                </c:pt>
                <c:pt idx="129">
                  <c:v>-1.1961620113719162E-3</c:v>
                </c:pt>
                <c:pt idx="130">
                  <c:v>-1.5571926635884453E-3</c:v>
                </c:pt>
                <c:pt idx="131">
                  <c:v>-1.8387163413336861E-3</c:v>
                </c:pt>
                <c:pt idx="132">
                  <c:v>-2.0505464860749805E-3</c:v>
                </c:pt>
                <c:pt idx="133">
                  <c:v>-2.2023923478422048E-3</c:v>
                </c:pt>
                <c:pt idx="134">
                  <c:v>-2.2321728127064158E-3</c:v>
                </c:pt>
                <c:pt idx="135">
                  <c:v>-2.1520013483905176E-3</c:v>
                </c:pt>
                <c:pt idx="136">
                  <c:v>-1.9368040062752241E-3</c:v>
                </c:pt>
                <c:pt idx="137">
                  <c:v>-1.5616038487868465E-3</c:v>
                </c:pt>
                <c:pt idx="138">
                  <c:v>-7.734479243892582E-4</c:v>
                </c:pt>
                <c:pt idx="139">
                  <c:v>1.1074264188397999E-4</c:v>
                </c:pt>
                <c:pt idx="140">
                  <c:v>1.1006663310436839E-3</c:v>
                </c:pt>
                <c:pt idx="141">
                  <c:v>2.1072728486735337E-3</c:v>
                </c:pt>
                <c:pt idx="142">
                  <c:v>2.6595757638841846E-3</c:v>
                </c:pt>
                <c:pt idx="143">
                  <c:v>3.2875181604409263E-3</c:v>
                </c:pt>
                <c:pt idx="144">
                  <c:v>3.9310605963501829E-3</c:v>
                </c:pt>
                <c:pt idx="145">
                  <c:v>4.6262374202571408E-3</c:v>
                </c:pt>
                <c:pt idx="146">
                  <c:v>5.5068100208298786E-3</c:v>
                </c:pt>
                <c:pt idx="147">
                  <c:v>6.3443045437631294E-3</c:v>
                </c:pt>
                <c:pt idx="148">
                  <c:v>7.1499851669643453E-3</c:v>
                </c:pt>
                <c:pt idx="149">
                  <c:v>7.937114616134824E-3</c:v>
                </c:pt>
                <c:pt idx="150">
                  <c:v>8.6973570756196713E-3</c:v>
                </c:pt>
                <c:pt idx="151">
                  <c:v>9.3351745098177574E-3</c:v>
                </c:pt>
                <c:pt idx="152">
                  <c:v>9.7472449566564437E-3</c:v>
                </c:pt>
                <c:pt idx="153">
                  <c:v>9.8321363337948268E-3</c:v>
                </c:pt>
                <c:pt idx="154">
                  <c:v>9.564734100170386E-3</c:v>
                </c:pt>
                <c:pt idx="155">
                  <c:v>9.1031752782315071E-3</c:v>
                </c:pt>
                <c:pt idx="156">
                  <c:v>8.6469212110570678E-3</c:v>
                </c:pt>
                <c:pt idx="157">
                  <c:v>8.3937046827682223E-3</c:v>
                </c:pt>
                <c:pt idx="158">
                  <c:v>8.4469433891111948E-3</c:v>
                </c:pt>
                <c:pt idx="159">
                  <c:v>8.7336516987527729E-3</c:v>
                </c:pt>
                <c:pt idx="160">
                  <c:v>9.1108238353099277E-3</c:v>
                </c:pt>
                <c:pt idx="161">
                  <c:v>9.437223178729531E-3</c:v>
                </c:pt>
                <c:pt idx="162">
                  <c:v>9.6075908681827627E-3</c:v>
                </c:pt>
                <c:pt idx="163">
                  <c:v>9.6598973292479906E-3</c:v>
                </c:pt>
                <c:pt idx="164">
                  <c:v>9.6678389168153699E-3</c:v>
                </c:pt>
                <c:pt idx="165">
                  <c:v>9.7042230079055682E-3</c:v>
                </c:pt>
                <c:pt idx="166">
                  <c:v>9.8178927824409401E-3</c:v>
                </c:pt>
                <c:pt idx="167">
                  <c:v>9.9631842547570643E-3</c:v>
                </c:pt>
                <c:pt idx="168">
                  <c:v>1.0072550613204589E-2</c:v>
                </c:pt>
                <c:pt idx="169">
                  <c:v>1.0077104712355648E-2</c:v>
                </c:pt>
                <c:pt idx="170">
                  <c:v>9.92849610028438E-3</c:v>
                </c:pt>
                <c:pt idx="171">
                  <c:v>9.6494628372173659E-3</c:v>
                </c:pt>
                <c:pt idx="172">
                  <c:v>9.2790077024036566E-3</c:v>
                </c:pt>
                <c:pt idx="173">
                  <c:v>8.8580381930556413E-3</c:v>
                </c:pt>
                <c:pt idx="174">
                  <c:v>8.4212221327090633E-3</c:v>
                </c:pt>
                <c:pt idx="175">
                  <c:v>7.9898382310632839E-3</c:v>
                </c:pt>
                <c:pt idx="176">
                  <c:v>7.5822437344075571E-3</c:v>
                </c:pt>
                <c:pt idx="177">
                  <c:v>7.2151602937777738E-3</c:v>
                </c:pt>
                <c:pt idx="178">
                  <c:v>6.9037245161829193E-3</c:v>
                </c:pt>
                <c:pt idx="179">
                  <c:v>6.6507008664410091E-3</c:v>
                </c:pt>
                <c:pt idx="180">
                  <c:v>6.4563797429533585E-3</c:v>
                </c:pt>
                <c:pt idx="181">
                  <c:v>6.3208853888023775E-3</c:v>
                </c:pt>
                <c:pt idx="182">
                  <c:v>6.2442032611794802E-3</c:v>
                </c:pt>
                <c:pt idx="183">
                  <c:v>6.2263457397792946E-3</c:v>
                </c:pt>
                <c:pt idx="184">
                  <c:v>6.2664585502271719E-3</c:v>
                </c:pt>
                <c:pt idx="185">
                  <c:v>6.3648292051797428E-3</c:v>
                </c:pt>
                <c:pt idx="186">
                  <c:v>6.4192135510327776E-3</c:v>
                </c:pt>
                <c:pt idx="187">
                  <c:v>6.4439525868529805E-3</c:v>
                </c:pt>
                <c:pt idx="188">
                  <c:v>6.4067618750478957E-3</c:v>
                </c:pt>
                <c:pt idx="189">
                  <c:v>6.2747039148514632E-3</c:v>
                </c:pt>
                <c:pt idx="190">
                  <c:v>6.3976493682182008E-3</c:v>
                </c:pt>
                <c:pt idx="191">
                  <c:v>6.4495904590384893E-3</c:v>
                </c:pt>
                <c:pt idx="192">
                  <c:v>6.4943076871825179E-3</c:v>
                </c:pt>
                <c:pt idx="193">
                  <c:v>6.497784626843946E-3</c:v>
                </c:pt>
                <c:pt idx="194">
                  <c:v>6.4670492250855343E-3</c:v>
                </c:pt>
                <c:pt idx="195">
                  <c:v>6.4614675598474655E-3</c:v>
                </c:pt>
                <c:pt idx="196">
                  <c:v>6.4135843520882301E-3</c:v>
                </c:pt>
                <c:pt idx="197">
                  <c:v>6.3536408597772596E-3</c:v>
                </c:pt>
                <c:pt idx="198">
                  <c:v>6.2921016976007285E-3</c:v>
                </c:pt>
                <c:pt idx="199">
                  <c:v>6.224380245949639E-3</c:v>
                </c:pt>
                <c:pt idx="200">
                  <c:v>6.1593480591963286E-3</c:v>
                </c:pt>
                <c:pt idx="201">
                  <c:v>6.1077921019699064E-3</c:v>
                </c:pt>
                <c:pt idx="202">
                  <c:v>6.0627230869393723E-3</c:v>
                </c:pt>
                <c:pt idx="203">
                  <c:v>6.0557415979818506E-3</c:v>
                </c:pt>
                <c:pt idx="204">
                  <c:v>6.0528398248169057E-3</c:v>
                </c:pt>
                <c:pt idx="205">
                  <c:v>6.0517758342773596E-3</c:v>
                </c:pt>
                <c:pt idx="206">
                  <c:v>6.0535459098282566E-3</c:v>
                </c:pt>
                <c:pt idx="207">
                  <c:v>6.0200937601683985E-3</c:v>
                </c:pt>
                <c:pt idx="208">
                  <c:v>5.9889474618370561E-3</c:v>
                </c:pt>
                <c:pt idx="209">
                  <c:v>5.9605030812787136E-3</c:v>
                </c:pt>
                <c:pt idx="210">
                  <c:v>5.9127466468741983E-3</c:v>
                </c:pt>
                <c:pt idx="211">
                  <c:v>5.846506591021261E-3</c:v>
                </c:pt>
              </c:numCache>
            </c:numRef>
          </c:val>
          <c:smooth val="0"/>
          <c:extLst>
            <c:ext xmlns:c16="http://schemas.microsoft.com/office/drawing/2014/chart" uri="{C3380CC4-5D6E-409C-BE32-E72D297353CC}">
              <c16:uniqueId val="{00000000-B3F4-4A12-866B-8C224F044D68}"/>
            </c:ext>
          </c:extLst>
        </c:ser>
        <c:ser>
          <c:idx val="1"/>
          <c:order val="1"/>
          <c:tx>
            <c:strRef>
              <c:f>'Population 1'!$S$2</c:f>
              <c:strCache>
                <c:ptCount val="1"/>
                <c:pt idx="0">
                  <c:v>U.S. Average</c:v>
                </c:pt>
              </c:strCache>
            </c:strRef>
          </c:tx>
          <c:spPr>
            <a:ln w="38100">
              <a:solidFill>
                <a:schemeClr val="tx1"/>
              </a:solidFill>
              <a:prstDash val="solid"/>
            </a:ln>
          </c:spPr>
          <c:marker>
            <c:symbol val="none"/>
          </c:marker>
          <c:cat>
            <c:numRef>
              <c:f>'Population 1'!$Q$3:$Q$214</c:f>
              <c:numCache>
                <c:formatCode>m/d/yyyy</c:formatCode>
                <c:ptCount val="212"/>
                <c:pt idx="0">
                  <c:v>26023</c:v>
                </c:pt>
                <c:pt idx="1">
                  <c:v>26114</c:v>
                </c:pt>
                <c:pt idx="2">
                  <c:v>26206</c:v>
                </c:pt>
                <c:pt idx="3">
                  <c:v>26298</c:v>
                </c:pt>
                <c:pt idx="4">
                  <c:v>26389</c:v>
                </c:pt>
                <c:pt idx="5">
                  <c:v>26480</c:v>
                </c:pt>
                <c:pt idx="6">
                  <c:v>26572</c:v>
                </c:pt>
                <c:pt idx="7">
                  <c:v>26664</c:v>
                </c:pt>
                <c:pt idx="8">
                  <c:v>26754</c:v>
                </c:pt>
                <c:pt idx="9">
                  <c:v>26845</c:v>
                </c:pt>
                <c:pt idx="10">
                  <c:v>26937</c:v>
                </c:pt>
                <c:pt idx="11">
                  <c:v>27029</c:v>
                </c:pt>
                <c:pt idx="12">
                  <c:v>27119</c:v>
                </c:pt>
                <c:pt idx="13">
                  <c:v>27210</c:v>
                </c:pt>
                <c:pt idx="14">
                  <c:v>27302</c:v>
                </c:pt>
                <c:pt idx="15">
                  <c:v>27394</c:v>
                </c:pt>
                <c:pt idx="16">
                  <c:v>27484</c:v>
                </c:pt>
                <c:pt idx="17">
                  <c:v>27575</c:v>
                </c:pt>
                <c:pt idx="18">
                  <c:v>27667</c:v>
                </c:pt>
                <c:pt idx="19">
                  <c:v>27759</c:v>
                </c:pt>
                <c:pt idx="20">
                  <c:v>27850</c:v>
                </c:pt>
                <c:pt idx="21">
                  <c:v>27941</c:v>
                </c:pt>
                <c:pt idx="22">
                  <c:v>28033</c:v>
                </c:pt>
                <c:pt idx="23">
                  <c:v>28125</c:v>
                </c:pt>
                <c:pt idx="24">
                  <c:v>28215</c:v>
                </c:pt>
                <c:pt idx="25">
                  <c:v>28306</c:v>
                </c:pt>
                <c:pt idx="26">
                  <c:v>28398</c:v>
                </c:pt>
                <c:pt idx="27">
                  <c:v>28490</c:v>
                </c:pt>
                <c:pt idx="28">
                  <c:v>28580</c:v>
                </c:pt>
                <c:pt idx="29">
                  <c:v>28671</c:v>
                </c:pt>
                <c:pt idx="30">
                  <c:v>28763</c:v>
                </c:pt>
                <c:pt idx="31">
                  <c:v>28855</c:v>
                </c:pt>
                <c:pt idx="32">
                  <c:v>28945</c:v>
                </c:pt>
                <c:pt idx="33">
                  <c:v>29036</c:v>
                </c:pt>
                <c:pt idx="34">
                  <c:v>29128</c:v>
                </c:pt>
                <c:pt idx="35">
                  <c:v>29220</c:v>
                </c:pt>
                <c:pt idx="36">
                  <c:v>29311</c:v>
                </c:pt>
                <c:pt idx="37">
                  <c:v>29402</c:v>
                </c:pt>
                <c:pt idx="38">
                  <c:v>29494</c:v>
                </c:pt>
                <c:pt idx="39">
                  <c:v>29586</c:v>
                </c:pt>
                <c:pt idx="40">
                  <c:v>29676</c:v>
                </c:pt>
                <c:pt idx="41">
                  <c:v>29767</c:v>
                </c:pt>
                <c:pt idx="42">
                  <c:v>29859</c:v>
                </c:pt>
                <c:pt idx="43">
                  <c:v>29951</c:v>
                </c:pt>
                <c:pt idx="44">
                  <c:v>30041</c:v>
                </c:pt>
                <c:pt idx="45">
                  <c:v>30132</c:v>
                </c:pt>
                <c:pt idx="46">
                  <c:v>30224</c:v>
                </c:pt>
                <c:pt idx="47">
                  <c:v>30316</c:v>
                </c:pt>
                <c:pt idx="48">
                  <c:v>30406</c:v>
                </c:pt>
                <c:pt idx="49">
                  <c:v>30497</c:v>
                </c:pt>
                <c:pt idx="50">
                  <c:v>30589</c:v>
                </c:pt>
                <c:pt idx="51">
                  <c:v>30681</c:v>
                </c:pt>
                <c:pt idx="52">
                  <c:v>30772</c:v>
                </c:pt>
                <c:pt idx="53">
                  <c:v>30863</c:v>
                </c:pt>
                <c:pt idx="54">
                  <c:v>30955</c:v>
                </c:pt>
                <c:pt idx="55">
                  <c:v>31047</c:v>
                </c:pt>
                <c:pt idx="56">
                  <c:v>31137</c:v>
                </c:pt>
                <c:pt idx="57">
                  <c:v>31228</c:v>
                </c:pt>
                <c:pt idx="58">
                  <c:v>31320</c:v>
                </c:pt>
                <c:pt idx="59">
                  <c:v>31412</c:v>
                </c:pt>
                <c:pt idx="60">
                  <c:v>31502</c:v>
                </c:pt>
                <c:pt idx="61">
                  <c:v>31593</c:v>
                </c:pt>
                <c:pt idx="62">
                  <c:v>31685</c:v>
                </c:pt>
                <c:pt idx="63">
                  <c:v>31777</c:v>
                </c:pt>
                <c:pt idx="64">
                  <c:v>31867</c:v>
                </c:pt>
                <c:pt idx="65">
                  <c:v>31958</c:v>
                </c:pt>
                <c:pt idx="66">
                  <c:v>32050</c:v>
                </c:pt>
                <c:pt idx="67">
                  <c:v>32142</c:v>
                </c:pt>
                <c:pt idx="68">
                  <c:v>32233</c:v>
                </c:pt>
                <c:pt idx="69">
                  <c:v>32324</c:v>
                </c:pt>
                <c:pt idx="70">
                  <c:v>32416</c:v>
                </c:pt>
                <c:pt idx="71">
                  <c:v>32508</c:v>
                </c:pt>
                <c:pt idx="72">
                  <c:v>32598</c:v>
                </c:pt>
                <c:pt idx="73">
                  <c:v>32689</c:v>
                </c:pt>
                <c:pt idx="74">
                  <c:v>32781</c:v>
                </c:pt>
                <c:pt idx="75">
                  <c:v>32873</c:v>
                </c:pt>
                <c:pt idx="76">
                  <c:v>32963</c:v>
                </c:pt>
                <c:pt idx="77">
                  <c:v>33054</c:v>
                </c:pt>
                <c:pt idx="78">
                  <c:v>33146</c:v>
                </c:pt>
                <c:pt idx="79">
                  <c:v>33238</c:v>
                </c:pt>
                <c:pt idx="80">
                  <c:v>33328</c:v>
                </c:pt>
                <c:pt idx="81">
                  <c:v>33419</c:v>
                </c:pt>
                <c:pt idx="82">
                  <c:v>33511</c:v>
                </c:pt>
                <c:pt idx="83">
                  <c:v>33603</c:v>
                </c:pt>
                <c:pt idx="84">
                  <c:v>33694</c:v>
                </c:pt>
                <c:pt idx="85">
                  <c:v>33785</c:v>
                </c:pt>
                <c:pt idx="86">
                  <c:v>33877</c:v>
                </c:pt>
                <c:pt idx="87">
                  <c:v>33969</c:v>
                </c:pt>
                <c:pt idx="88">
                  <c:v>34059</c:v>
                </c:pt>
                <c:pt idx="89">
                  <c:v>34150</c:v>
                </c:pt>
                <c:pt idx="90">
                  <c:v>34242</c:v>
                </c:pt>
                <c:pt idx="91">
                  <c:v>34334</c:v>
                </c:pt>
                <c:pt idx="92">
                  <c:v>34424</c:v>
                </c:pt>
                <c:pt idx="93">
                  <c:v>34515</c:v>
                </c:pt>
                <c:pt idx="94">
                  <c:v>34607</c:v>
                </c:pt>
                <c:pt idx="95">
                  <c:v>34699</c:v>
                </c:pt>
                <c:pt idx="96">
                  <c:v>34789</c:v>
                </c:pt>
                <c:pt idx="97">
                  <c:v>34880</c:v>
                </c:pt>
                <c:pt idx="98">
                  <c:v>34972</c:v>
                </c:pt>
                <c:pt idx="99">
                  <c:v>35064</c:v>
                </c:pt>
                <c:pt idx="100">
                  <c:v>35155</c:v>
                </c:pt>
                <c:pt idx="101">
                  <c:v>35246</c:v>
                </c:pt>
                <c:pt idx="102">
                  <c:v>35338</c:v>
                </c:pt>
                <c:pt idx="103">
                  <c:v>35430</c:v>
                </c:pt>
                <c:pt idx="104">
                  <c:v>35520</c:v>
                </c:pt>
                <c:pt idx="105">
                  <c:v>35611</c:v>
                </c:pt>
                <c:pt idx="106">
                  <c:v>35703</c:v>
                </c:pt>
                <c:pt idx="107">
                  <c:v>35795</c:v>
                </c:pt>
                <c:pt idx="108">
                  <c:v>35885</c:v>
                </c:pt>
                <c:pt idx="109">
                  <c:v>35976</c:v>
                </c:pt>
                <c:pt idx="110">
                  <c:v>36068</c:v>
                </c:pt>
                <c:pt idx="111">
                  <c:v>36160</c:v>
                </c:pt>
                <c:pt idx="112">
                  <c:v>36250</c:v>
                </c:pt>
                <c:pt idx="113">
                  <c:v>36341</c:v>
                </c:pt>
                <c:pt idx="114">
                  <c:v>36433</c:v>
                </c:pt>
                <c:pt idx="115">
                  <c:v>36525</c:v>
                </c:pt>
                <c:pt idx="116">
                  <c:v>36616</c:v>
                </c:pt>
                <c:pt idx="117">
                  <c:v>36707</c:v>
                </c:pt>
                <c:pt idx="118">
                  <c:v>36799</c:v>
                </c:pt>
                <c:pt idx="119">
                  <c:v>36891</c:v>
                </c:pt>
                <c:pt idx="120">
                  <c:v>36981</c:v>
                </c:pt>
                <c:pt idx="121">
                  <c:v>37072</c:v>
                </c:pt>
                <c:pt idx="122">
                  <c:v>37164</c:v>
                </c:pt>
                <c:pt idx="123">
                  <c:v>37256</c:v>
                </c:pt>
                <c:pt idx="124">
                  <c:v>37346</c:v>
                </c:pt>
                <c:pt idx="125">
                  <c:v>37437</c:v>
                </c:pt>
                <c:pt idx="126">
                  <c:v>37529</c:v>
                </c:pt>
                <c:pt idx="127">
                  <c:v>37621</c:v>
                </c:pt>
                <c:pt idx="128">
                  <c:v>37711</c:v>
                </c:pt>
                <c:pt idx="129">
                  <c:v>37802</c:v>
                </c:pt>
                <c:pt idx="130">
                  <c:v>37894</c:v>
                </c:pt>
                <c:pt idx="131">
                  <c:v>37986</c:v>
                </c:pt>
                <c:pt idx="132">
                  <c:v>38077</c:v>
                </c:pt>
                <c:pt idx="133">
                  <c:v>38168</c:v>
                </c:pt>
                <c:pt idx="134">
                  <c:v>38260</c:v>
                </c:pt>
                <c:pt idx="135">
                  <c:v>38352</c:v>
                </c:pt>
                <c:pt idx="136">
                  <c:v>38442</c:v>
                </c:pt>
                <c:pt idx="137">
                  <c:v>38533</c:v>
                </c:pt>
                <c:pt idx="138">
                  <c:v>38625</c:v>
                </c:pt>
                <c:pt idx="139">
                  <c:v>38717</c:v>
                </c:pt>
                <c:pt idx="140">
                  <c:v>38807</c:v>
                </c:pt>
                <c:pt idx="141">
                  <c:v>38898</c:v>
                </c:pt>
                <c:pt idx="142">
                  <c:v>38990</c:v>
                </c:pt>
                <c:pt idx="143">
                  <c:v>39082</c:v>
                </c:pt>
                <c:pt idx="144">
                  <c:v>39172</c:v>
                </c:pt>
                <c:pt idx="145">
                  <c:v>39263</c:v>
                </c:pt>
                <c:pt idx="146">
                  <c:v>39355</c:v>
                </c:pt>
                <c:pt idx="147">
                  <c:v>39447</c:v>
                </c:pt>
                <c:pt idx="148">
                  <c:v>39538</c:v>
                </c:pt>
                <c:pt idx="149">
                  <c:v>39629</c:v>
                </c:pt>
                <c:pt idx="150">
                  <c:v>39721</c:v>
                </c:pt>
                <c:pt idx="151">
                  <c:v>39813</c:v>
                </c:pt>
                <c:pt idx="152">
                  <c:v>39903</c:v>
                </c:pt>
                <c:pt idx="153">
                  <c:v>39994</c:v>
                </c:pt>
                <c:pt idx="154">
                  <c:v>40086</c:v>
                </c:pt>
                <c:pt idx="155">
                  <c:v>40178</c:v>
                </c:pt>
                <c:pt idx="156">
                  <c:v>40268</c:v>
                </c:pt>
                <c:pt idx="157">
                  <c:v>40359</c:v>
                </c:pt>
                <c:pt idx="158">
                  <c:v>40451</c:v>
                </c:pt>
                <c:pt idx="159">
                  <c:v>40543</c:v>
                </c:pt>
                <c:pt idx="160">
                  <c:v>40633</c:v>
                </c:pt>
                <c:pt idx="161">
                  <c:v>40724</c:v>
                </c:pt>
                <c:pt idx="162">
                  <c:v>40816</c:v>
                </c:pt>
                <c:pt idx="163">
                  <c:v>40908</c:v>
                </c:pt>
                <c:pt idx="164">
                  <c:v>40999</c:v>
                </c:pt>
                <c:pt idx="165">
                  <c:v>41090</c:v>
                </c:pt>
                <c:pt idx="166">
                  <c:v>41182</c:v>
                </c:pt>
                <c:pt idx="167">
                  <c:v>41274</c:v>
                </c:pt>
                <c:pt idx="168">
                  <c:v>41364</c:v>
                </c:pt>
                <c:pt idx="169">
                  <c:v>41455</c:v>
                </c:pt>
                <c:pt idx="170">
                  <c:v>41547</c:v>
                </c:pt>
                <c:pt idx="171">
                  <c:v>41639</c:v>
                </c:pt>
                <c:pt idx="172">
                  <c:v>41729</c:v>
                </c:pt>
                <c:pt idx="173">
                  <c:v>41820</c:v>
                </c:pt>
                <c:pt idx="174">
                  <c:v>41912</c:v>
                </c:pt>
                <c:pt idx="175">
                  <c:v>42004</c:v>
                </c:pt>
                <c:pt idx="176">
                  <c:v>42094</c:v>
                </c:pt>
                <c:pt idx="177">
                  <c:v>42185</c:v>
                </c:pt>
                <c:pt idx="178">
                  <c:v>42277</c:v>
                </c:pt>
                <c:pt idx="179">
                  <c:v>42369</c:v>
                </c:pt>
                <c:pt idx="180">
                  <c:v>42460</c:v>
                </c:pt>
                <c:pt idx="181">
                  <c:v>42551</c:v>
                </c:pt>
                <c:pt idx="182">
                  <c:v>42643</c:v>
                </c:pt>
                <c:pt idx="183">
                  <c:v>42735</c:v>
                </c:pt>
                <c:pt idx="184">
                  <c:v>42825</c:v>
                </c:pt>
                <c:pt idx="185">
                  <c:v>42916</c:v>
                </c:pt>
                <c:pt idx="186">
                  <c:v>43008</c:v>
                </c:pt>
                <c:pt idx="187">
                  <c:v>43100</c:v>
                </c:pt>
                <c:pt idx="188">
                  <c:v>43190</c:v>
                </c:pt>
                <c:pt idx="189">
                  <c:v>43281</c:v>
                </c:pt>
                <c:pt idx="190">
                  <c:v>43373</c:v>
                </c:pt>
                <c:pt idx="191">
                  <c:v>43465</c:v>
                </c:pt>
                <c:pt idx="192">
                  <c:v>43555</c:v>
                </c:pt>
                <c:pt idx="193">
                  <c:v>43646</c:v>
                </c:pt>
                <c:pt idx="194">
                  <c:v>43738</c:v>
                </c:pt>
                <c:pt idx="195">
                  <c:v>43830</c:v>
                </c:pt>
                <c:pt idx="196">
                  <c:v>43921</c:v>
                </c:pt>
                <c:pt idx="197">
                  <c:v>44012</c:v>
                </c:pt>
                <c:pt idx="198">
                  <c:v>44104</c:v>
                </c:pt>
                <c:pt idx="199">
                  <c:v>44196</c:v>
                </c:pt>
                <c:pt idx="200">
                  <c:v>44286</c:v>
                </c:pt>
                <c:pt idx="201">
                  <c:v>44377</c:v>
                </c:pt>
                <c:pt idx="202">
                  <c:v>44469</c:v>
                </c:pt>
                <c:pt idx="203">
                  <c:v>44561</c:v>
                </c:pt>
                <c:pt idx="204">
                  <c:v>44651</c:v>
                </c:pt>
                <c:pt idx="205">
                  <c:v>44742</c:v>
                </c:pt>
                <c:pt idx="206">
                  <c:v>44834</c:v>
                </c:pt>
                <c:pt idx="207">
                  <c:v>44926</c:v>
                </c:pt>
                <c:pt idx="208">
                  <c:v>45016</c:v>
                </c:pt>
                <c:pt idx="209">
                  <c:v>45107</c:v>
                </c:pt>
                <c:pt idx="210">
                  <c:v>45199</c:v>
                </c:pt>
                <c:pt idx="211">
                  <c:v>45291</c:v>
                </c:pt>
              </c:numCache>
            </c:numRef>
          </c:cat>
          <c:val>
            <c:numRef>
              <c:f>'Population 1'!$S$3:$S$214</c:f>
              <c:numCache>
                <c:formatCode>0.0%</c:formatCode>
                <c:ptCount val="212"/>
                <c:pt idx="0">
                  <c:v>1.2772713007064796E-2</c:v>
                </c:pt>
                <c:pt idx="1">
                  <c:v>1.2721152749301442E-2</c:v>
                </c:pt>
                <c:pt idx="2">
                  <c:v>1.2398331472894927E-2</c:v>
                </c:pt>
                <c:pt idx="3">
                  <c:v>1.1889631152330875E-2</c:v>
                </c:pt>
                <c:pt idx="4">
                  <c:v>1.1307903768613466E-2</c:v>
                </c:pt>
                <c:pt idx="5">
                  <c:v>1.0764405844446335E-2</c:v>
                </c:pt>
                <c:pt idx="6">
                  <c:v>1.0344303758419647E-2</c:v>
                </c:pt>
                <c:pt idx="7">
                  <c:v>1.0033713931303938E-2</c:v>
                </c:pt>
                <c:pt idx="8">
                  <c:v>9.794582092319367E-3</c:v>
                </c:pt>
                <c:pt idx="9">
                  <c:v>9.5893465105836261E-3</c:v>
                </c:pt>
                <c:pt idx="10">
                  <c:v>9.3936044911255637E-3</c:v>
                </c:pt>
                <c:pt idx="11">
                  <c:v>9.2340036812612013E-3</c:v>
                </c:pt>
                <c:pt idx="12">
                  <c:v>9.1496109255839002E-3</c:v>
                </c:pt>
                <c:pt idx="13">
                  <c:v>9.1791412019073104E-3</c:v>
                </c:pt>
                <c:pt idx="14">
                  <c:v>9.3407000478470739E-3</c:v>
                </c:pt>
                <c:pt idx="15">
                  <c:v>9.5713122054799666E-3</c:v>
                </c:pt>
                <c:pt idx="16">
                  <c:v>9.788360544211611E-3</c:v>
                </c:pt>
                <c:pt idx="17">
                  <c:v>9.9099480215816913E-3</c:v>
                </c:pt>
                <c:pt idx="18">
                  <c:v>9.8819553683950623E-3</c:v>
                </c:pt>
                <c:pt idx="19">
                  <c:v>9.7586006505570484E-3</c:v>
                </c:pt>
                <c:pt idx="20">
                  <c:v>9.6204696089755085E-3</c:v>
                </c:pt>
                <c:pt idx="21">
                  <c:v>9.5473360589521696E-3</c:v>
                </c:pt>
                <c:pt idx="22">
                  <c:v>9.5967229957572425E-3</c:v>
                </c:pt>
                <c:pt idx="23">
                  <c:v>9.7399793297542198E-3</c:v>
                </c:pt>
                <c:pt idx="24">
                  <c:v>9.9273703065469333E-3</c:v>
                </c:pt>
                <c:pt idx="25">
                  <c:v>1.0109607459418326E-2</c:v>
                </c:pt>
                <c:pt idx="26">
                  <c:v>1.0250923462557033E-2</c:v>
                </c:pt>
                <c:pt idx="27">
                  <c:v>1.036807622858287E-2</c:v>
                </c:pt>
                <c:pt idx="28">
                  <c:v>1.0490683422635653E-2</c:v>
                </c:pt>
                <c:pt idx="29">
                  <c:v>1.0648070994760703E-2</c:v>
                </c:pt>
                <c:pt idx="30">
                  <c:v>1.0851940304454489E-2</c:v>
                </c:pt>
                <c:pt idx="31">
                  <c:v>1.1044738259314952E-2</c:v>
                </c:pt>
                <c:pt idx="32">
                  <c:v>1.1152264804051867E-2</c:v>
                </c:pt>
                <c:pt idx="33">
                  <c:v>1.1101118809370935E-2</c:v>
                </c:pt>
                <c:pt idx="34">
                  <c:v>1.0848712226209046E-2</c:v>
                </c:pt>
                <c:pt idx="35">
                  <c:v>1.04724983783583E-2</c:v>
                </c:pt>
                <c:pt idx="36">
                  <c:v>1.0078823350806929E-2</c:v>
                </c:pt>
                <c:pt idx="37">
                  <c:v>9.7727743872557272E-3</c:v>
                </c:pt>
                <c:pt idx="38">
                  <c:v>9.6305672260968821E-3</c:v>
                </c:pt>
                <c:pt idx="39">
                  <c:v>9.6171401269008455E-3</c:v>
                </c:pt>
                <c:pt idx="40">
                  <c:v>9.670285496799564E-3</c:v>
                </c:pt>
                <c:pt idx="41">
                  <c:v>9.7284140615438511E-3</c:v>
                </c:pt>
                <c:pt idx="42">
                  <c:v>9.7428312524607662E-3</c:v>
                </c:pt>
                <c:pt idx="43">
                  <c:v>9.7144575126086839E-3</c:v>
                </c:pt>
                <c:pt idx="44">
                  <c:v>9.656468318798947E-3</c:v>
                </c:pt>
                <c:pt idx="45">
                  <c:v>9.5819126241310643E-3</c:v>
                </c:pt>
                <c:pt idx="46">
                  <c:v>9.5007097125098163E-3</c:v>
                </c:pt>
                <c:pt idx="47">
                  <c:v>9.4107075038325234E-3</c:v>
                </c:pt>
                <c:pt idx="48">
                  <c:v>9.3067870839908112E-3</c:v>
                </c:pt>
                <c:pt idx="49">
                  <c:v>9.183876582028341E-3</c:v>
                </c:pt>
                <c:pt idx="50">
                  <c:v>9.0415571614528029E-3</c:v>
                </c:pt>
                <c:pt idx="51">
                  <c:v>8.8977977307923822E-3</c:v>
                </c:pt>
                <c:pt idx="52">
                  <c:v>8.7749844380869014E-3</c:v>
                </c:pt>
                <c:pt idx="53">
                  <c:v>8.695299940293947E-3</c:v>
                </c:pt>
                <c:pt idx="54">
                  <c:v>8.675312992030372E-3</c:v>
                </c:pt>
                <c:pt idx="55">
                  <c:v>8.7098190066381021E-3</c:v>
                </c:pt>
                <c:pt idx="56">
                  <c:v>8.7882674931050071E-3</c:v>
                </c:pt>
                <c:pt idx="57">
                  <c:v>8.9001973562532061E-3</c:v>
                </c:pt>
                <c:pt idx="58">
                  <c:v>9.0322179260110703E-3</c:v>
                </c:pt>
                <c:pt idx="59">
                  <c:v>9.1590245419948136E-3</c:v>
                </c:pt>
                <c:pt idx="60">
                  <c:v>9.2525318599375826E-3</c:v>
                </c:pt>
                <c:pt idx="61">
                  <c:v>9.2849068420905768E-3</c:v>
                </c:pt>
                <c:pt idx="62">
                  <c:v>9.2399545339631531E-3</c:v>
                </c:pt>
                <c:pt idx="63">
                  <c:v>9.1470393607039242E-3</c:v>
                </c:pt>
                <c:pt idx="64">
                  <c:v>9.0465803846707191E-3</c:v>
                </c:pt>
                <c:pt idx="65">
                  <c:v>8.9786165271522628E-3</c:v>
                </c:pt>
                <c:pt idx="66">
                  <c:v>8.9718301704031778E-3</c:v>
                </c:pt>
                <c:pt idx="67">
                  <c:v>9.0108046480113779E-3</c:v>
                </c:pt>
                <c:pt idx="68">
                  <c:v>9.0693284881681862E-3</c:v>
                </c:pt>
                <c:pt idx="69">
                  <c:v>9.1214205295285927E-3</c:v>
                </c:pt>
                <c:pt idx="70">
                  <c:v>9.1529064786701267E-3</c:v>
                </c:pt>
                <c:pt idx="71">
                  <c:v>9.1959516413272543E-3</c:v>
                </c:pt>
                <c:pt idx="72">
                  <c:v>9.2939582380201016E-3</c:v>
                </c:pt>
                <c:pt idx="73">
                  <c:v>9.4899334374456135E-3</c:v>
                </c:pt>
                <c:pt idx="74">
                  <c:v>9.8145438959412832E-3</c:v>
                </c:pt>
                <c:pt idx="75">
                  <c:v>1.0250465566081819E-2</c:v>
                </c:pt>
                <c:pt idx="76">
                  <c:v>1.0768566009850246E-2</c:v>
                </c:pt>
                <c:pt idx="77">
                  <c:v>1.1339885362202042E-2</c:v>
                </c:pt>
                <c:pt idx="78">
                  <c:v>1.1933549338168394E-2</c:v>
                </c:pt>
                <c:pt idx="79">
                  <c:v>1.2510596987469232E-2</c:v>
                </c:pt>
                <c:pt idx="80">
                  <c:v>1.3030399941379537E-2</c:v>
                </c:pt>
                <c:pt idx="81">
                  <c:v>1.3452822060477921E-2</c:v>
                </c:pt>
                <c:pt idx="82">
                  <c:v>1.3747447107621777E-2</c:v>
                </c:pt>
                <c:pt idx="83">
                  <c:v>1.3920906490356502E-2</c:v>
                </c:pt>
                <c:pt idx="84">
                  <c:v>1.3988974042898698E-2</c:v>
                </c:pt>
                <c:pt idx="85">
                  <c:v>1.396729278062024E-2</c:v>
                </c:pt>
                <c:pt idx="86">
                  <c:v>1.3871057018840203E-2</c:v>
                </c:pt>
                <c:pt idx="87">
                  <c:v>1.3714165480217278E-2</c:v>
                </c:pt>
                <c:pt idx="88">
                  <c:v>1.3510047618272493E-2</c:v>
                </c:pt>
                <c:pt idx="89">
                  <c:v>1.3271933786881867E-2</c:v>
                </c:pt>
                <c:pt idx="90">
                  <c:v>1.3014469933443162E-2</c:v>
                </c:pt>
                <c:pt idx="91">
                  <c:v>1.275853260805623E-2</c:v>
                </c:pt>
                <c:pt idx="92">
                  <c:v>1.2526319963671682E-2</c:v>
                </c:pt>
                <c:pt idx="93">
                  <c:v>1.2339741028808441E-2</c:v>
                </c:pt>
                <c:pt idx="94">
                  <c:v>1.221259280090458E-2</c:v>
                </c:pt>
                <c:pt idx="95">
                  <c:v>1.2127250334975866E-2</c:v>
                </c:pt>
                <c:pt idx="96">
                  <c:v>1.2058530493595459E-2</c:v>
                </c:pt>
                <c:pt idx="97">
                  <c:v>1.1981564985166202E-2</c:v>
                </c:pt>
                <c:pt idx="98">
                  <c:v>1.1881208488218975E-2</c:v>
                </c:pt>
                <c:pt idx="99">
                  <c:v>1.17800619155537E-2</c:v>
                </c:pt>
                <c:pt idx="100">
                  <c:v>1.1709817149351301E-2</c:v>
                </c:pt>
                <c:pt idx="101">
                  <c:v>1.1701790464667731E-2</c:v>
                </c:pt>
                <c:pt idx="102">
                  <c:v>1.1773833488034494E-2</c:v>
                </c:pt>
                <c:pt idx="103">
                  <c:v>1.1891335409005681E-2</c:v>
                </c:pt>
                <c:pt idx="104">
                  <c:v>1.2007051493840234E-2</c:v>
                </c:pt>
                <c:pt idx="105">
                  <c:v>1.2074272916968942E-2</c:v>
                </c:pt>
                <c:pt idx="106">
                  <c:v>1.2059769592909029E-2</c:v>
                </c:pt>
                <c:pt idx="107">
                  <c:v>1.1982296008664687E-2</c:v>
                </c:pt>
                <c:pt idx="108">
                  <c:v>1.1873248438881467E-2</c:v>
                </c:pt>
                <c:pt idx="109">
                  <c:v>1.1763642909875263E-2</c:v>
                </c:pt>
                <c:pt idx="110">
                  <c:v>1.1678173536636992E-2</c:v>
                </c:pt>
                <c:pt idx="111">
                  <c:v>1.1617540267149694E-2</c:v>
                </c:pt>
                <c:pt idx="112">
                  <c:v>1.1576531703451428E-2</c:v>
                </c:pt>
                <c:pt idx="113">
                  <c:v>1.1550000382161644E-2</c:v>
                </c:pt>
                <c:pt idx="114">
                  <c:v>1.1528404540802643E-2</c:v>
                </c:pt>
                <c:pt idx="115">
                  <c:v>1.1484541924924454E-2</c:v>
                </c:pt>
                <c:pt idx="116">
                  <c:v>1.1387092047692584E-2</c:v>
                </c:pt>
                <c:pt idx="117">
                  <c:v>1.120509366934894E-2</c:v>
                </c:pt>
                <c:pt idx="118">
                  <c:v>1.0922473392007083E-2</c:v>
                </c:pt>
                <c:pt idx="119">
                  <c:v>1.0581290541936537E-2</c:v>
                </c:pt>
                <c:pt idx="120">
                  <c:v>1.0237539811301858E-2</c:v>
                </c:pt>
                <c:pt idx="121">
                  <c:v>9.946555212735398E-3</c:v>
                </c:pt>
                <c:pt idx="122">
                  <c:v>9.7461251021434738E-3</c:v>
                </c:pt>
                <c:pt idx="123">
                  <c:v>9.6061024385610417E-3</c:v>
                </c:pt>
                <c:pt idx="124">
                  <c:v>9.4798350751108765E-3</c:v>
                </c:pt>
                <c:pt idx="125">
                  <c:v>9.3211486843164798E-3</c:v>
                </c:pt>
                <c:pt idx="126">
                  <c:v>9.1028544855712538E-3</c:v>
                </c:pt>
                <c:pt idx="127">
                  <c:v>8.8719715162644004E-3</c:v>
                </c:pt>
                <c:pt idx="128">
                  <c:v>8.6935054366899887E-3</c:v>
                </c:pt>
                <c:pt idx="129">
                  <c:v>8.6318586148070205E-3</c:v>
                </c:pt>
                <c:pt idx="130">
                  <c:v>8.7269046742973946E-3</c:v>
                </c:pt>
                <c:pt idx="131">
                  <c:v>8.9224989679908082E-3</c:v>
                </c:pt>
                <c:pt idx="132">
                  <c:v>9.1390972712250256E-3</c:v>
                </c:pt>
                <c:pt idx="133">
                  <c:v>9.2977981406639904E-3</c:v>
                </c:pt>
                <c:pt idx="134">
                  <c:v>9.3433342725128959E-3</c:v>
                </c:pt>
                <c:pt idx="135">
                  <c:v>9.3126181615653426E-3</c:v>
                </c:pt>
                <c:pt idx="136">
                  <c:v>9.2651150465127112E-3</c:v>
                </c:pt>
                <c:pt idx="137">
                  <c:v>9.2597402386104984E-3</c:v>
                </c:pt>
                <c:pt idx="138">
                  <c:v>9.3370872617794236E-3</c:v>
                </c:pt>
                <c:pt idx="139">
                  <c:v>9.4664518856501026E-3</c:v>
                </c:pt>
                <c:pt idx="140">
                  <c:v>9.5997131579974044E-3</c:v>
                </c:pt>
                <c:pt idx="141">
                  <c:v>9.689178238134092E-3</c:v>
                </c:pt>
                <c:pt idx="142">
                  <c:v>9.7015220569004919E-3</c:v>
                </c:pt>
                <c:pt idx="143">
                  <c:v>9.6593265646405819E-3</c:v>
                </c:pt>
                <c:pt idx="144">
                  <c:v>9.5988302888342942E-3</c:v>
                </c:pt>
                <c:pt idx="145">
                  <c:v>9.5559214453749299E-3</c:v>
                </c:pt>
                <c:pt idx="146">
                  <c:v>9.5541418864767934E-3</c:v>
                </c:pt>
                <c:pt idx="147">
                  <c:v>9.5689347153764519E-3</c:v>
                </c:pt>
                <c:pt idx="148">
                  <c:v>9.564036620769557E-3</c:v>
                </c:pt>
                <c:pt idx="149">
                  <c:v>9.5035273022402549E-3</c:v>
                </c:pt>
                <c:pt idx="150">
                  <c:v>9.3645181782720972E-3</c:v>
                </c:pt>
                <c:pt idx="151">
                  <c:v>9.1749658066113508E-3</c:v>
                </c:pt>
                <c:pt idx="152">
                  <c:v>8.975174766912182E-3</c:v>
                </c:pt>
                <c:pt idx="153">
                  <c:v>8.8050513966405376E-3</c:v>
                </c:pt>
                <c:pt idx="154">
                  <c:v>8.6928588131886808E-3</c:v>
                </c:pt>
                <c:pt idx="155">
                  <c:v>8.6059599830016105E-3</c:v>
                </c:pt>
                <c:pt idx="156">
                  <c:v>8.49905104958475E-3</c:v>
                </c:pt>
                <c:pt idx="157">
                  <c:v>8.3272264812385578E-3</c:v>
                </c:pt>
                <c:pt idx="158">
                  <c:v>8.0619691754402669E-3</c:v>
                </c:pt>
                <c:pt idx="159">
                  <c:v>7.7545473064253136E-3</c:v>
                </c:pt>
                <c:pt idx="160">
                  <c:v>7.4734467371627448E-3</c:v>
                </c:pt>
                <c:pt idx="161">
                  <c:v>7.2865629811661881E-3</c:v>
                </c:pt>
                <c:pt idx="162">
                  <c:v>7.2383493004654405E-3</c:v>
                </c:pt>
                <c:pt idx="163">
                  <c:v>7.2814776415690424E-3</c:v>
                </c:pt>
                <c:pt idx="164">
                  <c:v>7.3461694541888294E-3</c:v>
                </c:pt>
                <c:pt idx="165">
                  <c:v>7.3631456887259137E-3</c:v>
                </c:pt>
                <c:pt idx="166">
                  <c:v>7.2851593719901464E-3</c:v>
                </c:pt>
                <c:pt idx="167">
                  <c:v>7.1513097684534049E-3</c:v>
                </c:pt>
                <c:pt idx="168">
                  <c:v>7.021864854856002E-3</c:v>
                </c:pt>
                <c:pt idx="169">
                  <c:v>6.956637005377869E-3</c:v>
                </c:pt>
                <c:pt idx="170">
                  <c:v>6.9969200595167719E-3</c:v>
                </c:pt>
                <c:pt idx="171">
                  <c:v>7.1115136900139226E-3</c:v>
                </c:pt>
                <c:pt idx="172">
                  <c:v>7.2514136798544314E-3</c:v>
                </c:pt>
                <c:pt idx="173">
                  <c:v>7.3679388324240768E-3</c:v>
                </c:pt>
                <c:pt idx="174">
                  <c:v>7.4247072878251578E-3</c:v>
                </c:pt>
                <c:pt idx="175">
                  <c:v>7.4334061760404453E-3</c:v>
                </c:pt>
                <c:pt idx="176">
                  <c:v>7.4175800106052389E-3</c:v>
                </c:pt>
                <c:pt idx="177">
                  <c:v>7.4006045627262249E-3</c:v>
                </c:pt>
                <c:pt idx="178">
                  <c:v>7.3974736433594238E-3</c:v>
                </c:pt>
                <c:pt idx="179">
                  <c:v>7.3902960928090436E-3</c:v>
                </c:pt>
                <c:pt idx="180">
                  <c:v>7.3531340034374976E-3</c:v>
                </c:pt>
                <c:pt idx="181">
                  <c:v>7.2602406725465491E-3</c:v>
                </c:pt>
                <c:pt idx="182">
                  <c:v>7.0955225249282345E-3</c:v>
                </c:pt>
                <c:pt idx="183">
                  <c:v>6.8807762030149962E-3</c:v>
                </c:pt>
                <c:pt idx="184">
                  <c:v>6.6470485666612631E-3</c:v>
                </c:pt>
                <c:pt idx="185">
                  <c:v>6.4251412307387585E-3</c:v>
                </c:pt>
                <c:pt idx="186">
                  <c:v>6.244827880429433E-3</c:v>
                </c:pt>
                <c:pt idx="187">
                  <c:v>6.1325061386925533E-3</c:v>
                </c:pt>
                <c:pt idx="188">
                  <c:v>6.113633550662031E-3</c:v>
                </c:pt>
                <c:pt idx="189">
                  <c:v>6.2135349493826252E-3</c:v>
                </c:pt>
                <c:pt idx="190">
                  <c:v>6.2646909778373804E-3</c:v>
                </c:pt>
                <c:pt idx="191">
                  <c:v>6.2841606266137813E-3</c:v>
                </c:pt>
                <c:pt idx="192">
                  <c:v>6.4347975811240446E-3</c:v>
                </c:pt>
                <c:pt idx="193">
                  <c:v>6.4794611312609498E-3</c:v>
                </c:pt>
                <c:pt idx="194">
                  <c:v>6.5051378214620479E-3</c:v>
                </c:pt>
                <c:pt idx="195">
                  <c:v>6.5309651436595692E-3</c:v>
                </c:pt>
                <c:pt idx="196">
                  <c:v>6.556846151155666E-3</c:v>
                </c:pt>
                <c:pt idx="197">
                  <c:v>6.5820951720634907E-3</c:v>
                </c:pt>
                <c:pt idx="198">
                  <c:v>6.6077891971134091E-3</c:v>
                </c:pt>
                <c:pt idx="199">
                  <c:v>6.6326586013207151E-3</c:v>
                </c:pt>
                <c:pt idx="200">
                  <c:v>6.6578708112690838E-3</c:v>
                </c:pt>
                <c:pt idx="201">
                  <c:v>6.6827476765092472E-3</c:v>
                </c:pt>
                <c:pt idx="202">
                  <c:v>6.7074824891747578E-3</c:v>
                </c:pt>
                <c:pt idx="203">
                  <c:v>6.7323661722991073E-3</c:v>
                </c:pt>
                <c:pt idx="204">
                  <c:v>6.756815227756942E-3</c:v>
                </c:pt>
                <c:pt idx="205">
                  <c:v>6.7811243171887869E-3</c:v>
                </c:pt>
                <c:pt idx="206">
                  <c:v>6.8054832170033582E-3</c:v>
                </c:pt>
                <c:pt idx="207">
                  <c:v>6.8294126825635681E-3</c:v>
                </c:pt>
                <c:pt idx="208">
                  <c:v>6.8531039484690135E-3</c:v>
                </c:pt>
                <c:pt idx="209">
                  <c:v>6.8770375802911397E-3</c:v>
                </c:pt>
                <c:pt idx="210">
                  <c:v>6.876651357193243E-3</c:v>
                </c:pt>
                <c:pt idx="211">
                  <c:v>6.8518825573456767E-3</c:v>
                </c:pt>
              </c:numCache>
            </c:numRef>
          </c:val>
          <c:smooth val="0"/>
          <c:extLst>
            <c:ext xmlns:c16="http://schemas.microsoft.com/office/drawing/2014/chart" uri="{C3380CC4-5D6E-409C-BE32-E72D297353CC}">
              <c16:uniqueId val="{00000001-B3F4-4A12-866B-8C224F044D68}"/>
            </c:ext>
          </c:extLst>
        </c:ser>
        <c:dLbls>
          <c:showLegendKey val="0"/>
          <c:showVal val="0"/>
          <c:showCatName val="0"/>
          <c:showSerName val="0"/>
          <c:showPercent val="0"/>
          <c:showBubbleSize val="0"/>
        </c:dLbls>
        <c:smooth val="0"/>
        <c:axId val="206857728"/>
        <c:axId val="206859264"/>
      </c:lineChart>
      <c:dateAx>
        <c:axId val="206857728"/>
        <c:scaling>
          <c:orientation val="minMax"/>
        </c:scaling>
        <c:delete val="0"/>
        <c:axPos val="b"/>
        <c:majorGridlines>
          <c:spPr>
            <a:ln w="3175">
              <a:solidFill>
                <a:srgbClr val="FFFFFF"/>
              </a:solidFill>
              <a:prstDash val="solid"/>
            </a:ln>
          </c:spPr>
        </c:majorGridlines>
        <c:numFmt formatCode="yy" sourceLinked="0"/>
        <c:majorTickMark val="out"/>
        <c:minorTickMark val="none"/>
        <c:tickLblPos val="low"/>
        <c:spPr>
          <a:ln>
            <a:solidFill>
              <a:srgbClr val="999999"/>
            </a:solidFill>
            <a:prstDash val="solid"/>
          </a:ln>
          <a:effectLst/>
        </c:spPr>
        <c:txPr>
          <a:bodyPr rot="0" vert="horz"/>
          <a:lstStyle/>
          <a:p>
            <a:pPr>
              <a:defRPr sz="1500" b="0" i="0" u="none" strike="noStrike" baseline="0">
                <a:solidFill>
                  <a:srgbClr val="000000"/>
                </a:solidFill>
                <a:latin typeface="Arial"/>
                <a:ea typeface="Arial"/>
                <a:cs typeface="Arial"/>
              </a:defRPr>
            </a:pPr>
            <a:endParaRPr lang="en-US"/>
          </a:p>
        </c:txPr>
        <c:crossAx val="206859264"/>
        <c:crosses val="autoZero"/>
        <c:auto val="1"/>
        <c:lblOffset val="100"/>
        <c:baseTimeUnit val="months"/>
        <c:majorUnit val="2"/>
        <c:majorTimeUnit val="years"/>
      </c:dateAx>
      <c:valAx>
        <c:axId val="206859264"/>
        <c:scaling>
          <c:orientation val="minMax"/>
        </c:scaling>
        <c:delete val="0"/>
        <c:axPos val="l"/>
        <c:majorGridlines>
          <c:spPr>
            <a:ln w="12700">
              <a:solidFill>
                <a:srgbClr val="FFFFFF"/>
              </a:solidFill>
              <a:prstDash val="solid"/>
            </a:ln>
          </c:spPr>
        </c:majorGridlines>
        <c:numFmt formatCode="0.0%" sourceLinked="0"/>
        <c:majorTickMark val="none"/>
        <c:minorTickMark val="none"/>
        <c:tickLblPos val="low"/>
        <c:spPr>
          <a:ln>
            <a:solidFill>
              <a:schemeClr val="tx1"/>
            </a:solidFill>
            <a:prstDash val="solid"/>
          </a:ln>
          <a:effectLst/>
        </c:spPr>
        <c:txPr>
          <a:bodyPr rot="0" vert="horz"/>
          <a:lstStyle/>
          <a:p>
            <a:pPr>
              <a:defRPr sz="1500" b="0" i="0" u="none" strike="noStrike" baseline="0">
                <a:solidFill>
                  <a:srgbClr val="000000"/>
                </a:solidFill>
                <a:latin typeface="Arial"/>
                <a:ea typeface="Arial"/>
                <a:cs typeface="Arial"/>
              </a:defRPr>
            </a:pPr>
            <a:endParaRPr lang="en-US"/>
          </a:p>
        </c:txPr>
        <c:crossAx val="206857728"/>
        <c:crossesAt val="43738"/>
        <c:crossBetween val="between"/>
      </c:valAx>
      <c:spPr>
        <a:solidFill>
          <a:srgbClr val="F2F2F2"/>
        </a:solidFill>
        <a:ln w="25400">
          <a:noFill/>
        </a:ln>
      </c:spPr>
    </c:plotArea>
    <c:legend>
      <c:legendPos val="b"/>
      <c:layout>
        <c:manualLayout>
          <c:xMode val="edge"/>
          <c:yMode val="edge"/>
          <c:x val="0.13343555096730053"/>
          <c:y val="0.88742039022230657"/>
          <c:w val="0.8022696387156415"/>
          <c:h val="4.0872522266622829E-2"/>
        </c:manualLayout>
      </c:layout>
      <c:overlay val="0"/>
      <c:spPr>
        <a:ln w="25400">
          <a:noFill/>
        </a:ln>
        <a:effectLst/>
      </c:spPr>
      <c:txPr>
        <a:bodyPr/>
        <a:lstStyle/>
        <a:p>
          <a:pPr>
            <a:defRPr sz="150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a:extLst>
      <a:ext uri="{909E8E84-426E-40DD-AFC4-6F175D3DCCD1}">
        <a14:hiddenFill xmlns:a14="http://schemas.microsoft.com/office/drawing/2010/main">
          <a:solidFill>
            <a:sysClr val="window" lastClr="FFFFFF"/>
          </a:solidFill>
        </a14:hiddenFill>
      </a:ext>
    </a:extLst>
  </c:spPr>
  <c:txPr>
    <a:bodyPr/>
    <a:lstStyle/>
    <a:p>
      <a:pPr>
        <a:defRPr sz="1500">
          <a:solidFill>
            <a:srgbClr val="000000"/>
          </a:solidFill>
          <a:latin typeface="Arial"/>
          <a:ea typeface="Arial"/>
          <a:cs typeface="Arial"/>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0.77194</cdr:x>
      <cdr:y>0.09918</cdr:y>
    </cdr:from>
    <cdr:to>
      <cdr:x>0.92348</cdr:x>
      <cdr:y>0.1426</cdr:y>
    </cdr:to>
    <cdr:sp macro="" textlink="">
      <cdr:nvSpPr>
        <cdr:cNvPr id="11" name="TextBox 1"/>
        <cdr:cNvSpPr txBox="1"/>
      </cdr:nvSpPr>
      <cdr:spPr>
        <a:xfrm xmlns:a="http://schemas.openxmlformats.org/drawingml/2006/main">
          <a:off x="9499775" y="626318"/>
          <a:ext cx="1864896" cy="2742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a:t>U.S. Average </a:t>
          </a:r>
        </a:p>
      </cdr:txBody>
    </cdr:sp>
  </cdr:relSizeAnchor>
  <cdr:relSizeAnchor xmlns:cdr="http://schemas.openxmlformats.org/drawingml/2006/chartDrawing">
    <cdr:from>
      <cdr:x>0.85836</cdr:x>
      <cdr:y>0.13568</cdr:y>
    </cdr:from>
    <cdr:to>
      <cdr:x>0.9263</cdr:x>
      <cdr:y>0.13725</cdr:y>
    </cdr:to>
    <cdr:cxnSp macro="">
      <cdr:nvCxnSpPr>
        <cdr:cNvPr id="18" name="Straight Arrow Connector 17">
          <a:extLst xmlns:a="http://schemas.openxmlformats.org/drawingml/2006/main">
            <a:ext uri="{FF2B5EF4-FFF2-40B4-BE49-F238E27FC236}">
              <a16:creationId xmlns:a16="http://schemas.microsoft.com/office/drawing/2014/main" id="{9E78B8DA-6F40-414D-92F9-E3426ACEDD4D}"/>
            </a:ext>
          </a:extLst>
        </cdr:cNvPr>
        <cdr:cNvCxnSpPr/>
      </cdr:nvCxnSpPr>
      <cdr:spPr>
        <a:xfrm xmlns:a="http://schemas.openxmlformats.org/drawingml/2006/main" flipV="1">
          <a:off x="10563224" y="856829"/>
          <a:ext cx="836102" cy="9946"/>
        </a:xfrm>
        <a:prstGeom xmlns:a="http://schemas.openxmlformats.org/drawingml/2006/main" prst="straightConnector1">
          <a:avLst/>
        </a:prstGeom>
        <a:ln xmlns:a="http://schemas.openxmlformats.org/drawingml/2006/main" w="158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0.85836</cdr:x>
      <cdr:y>0.0884</cdr:y>
    </cdr:from>
    <cdr:to>
      <cdr:x>0.92317</cdr:x>
      <cdr:y>0.08899</cdr:y>
    </cdr:to>
    <cdr:cxnSp macro="">
      <cdr:nvCxnSpPr>
        <cdr:cNvPr id="19" name="Straight Arrow Connector 18">
          <a:extLst xmlns:a="http://schemas.openxmlformats.org/drawingml/2006/main">
            <a:ext uri="{FF2B5EF4-FFF2-40B4-BE49-F238E27FC236}">
              <a16:creationId xmlns:a16="http://schemas.microsoft.com/office/drawing/2014/main" id="{2E8B3C0A-5022-47D4-9FD0-069B812F5A59}"/>
            </a:ext>
          </a:extLst>
        </cdr:cNvPr>
        <cdr:cNvCxnSpPr/>
      </cdr:nvCxnSpPr>
      <cdr:spPr>
        <a:xfrm xmlns:a="http://schemas.openxmlformats.org/drawingml/2006/main" flipV="1">
          <a:off x="10563224" y="558253"/>
          <a:ext cx="797583" cy="3722"/>
        </a:xfrm>
        <a:prstGeom xmlns:a="http://schemas.openxmlformats.org/drawingml/2006/main" prst="straightConnector1">
          <a:avLst/>
        </a:prstGeom>
        <a:ln xmlns:a="http://schemas.openxmlformats.org/drawingml/2006/main" w="158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0.12216</cdr:x>
      <cdr:y>0.74811</cdr:y>
    </cdr:from>
    <cdr:to>
      <cdr:x>0.71827</cdr:x>
      <cdr:y>0.74977</cdr:y>
    </cdr:to>
    <cdr:cxnSp macro="">
      <cdr:nvCxnSpPr>
        <cdr:cNvPr id="23" name="Straight Arrow Connector 22">
          <a:extLst xmlns:a="http://schemas.openxmlformats.org/drawingml/2006/main">
            <a:ext uri="{FF2B5EF4-FFF2-40B4-BE49-F238E27FC236}">
              <a16:creationId xmlns:a16="http://schemas.microsoft.com/office/drawing/2014/main" id="{C0D0A686-A9EB-455B-85AE-AEF9C1A2542E}"/>
            </a:ext>
          </a:extLst>
        </cdr:cNvPr>
        <cdr:cNvCxnSpPr/>
      </cdr:nvCxnSpPr>
      <cdr:spPr>
        <a:xfrm xmlns:a="http://schemas.openxmlformats.org/drawingml/2006/main" flipV="1">
          <a:off x="1503338" y="4724400"/>
          <a:ext cx="7335861" cy="10454"/>
        </a:xfrm>
        <a:prstGeom xmlns:a="http://schemas.openxmlformats.org/drawingml/2006/main" prst="straightConnector1">
          <a:avLst/>
        </a:prstGeom>
        <a:ln xmlns:a="http://schemas.openxmlformats.org/drawingml/2006/main" w="158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0.11873</cdr:x>
      <cdr:y>0.71303</cdr:y>
    </cdr:from>
    <cdr:to>
      <cdr:x>0.22509</cdr:x>
      <cdr:y>0.74363</cdr:y>
    </cdr:to>
    <cdr:sp macro="" textlink="">
      <cdr:nvSpPr>
        <cdr:cNvPr id="26" name="TextBox 25"/>
        <cdr:cNvSpPr txBox="1"/>
      </cdr:nvSpPr>
      <cdr:spPr>
        <a:xfrm xmlns:a="http://schemas.openxmlformats.org/drawingml/2006/main">
          <a:off x="1461127" y="4502841"/>
          <a:ext cx="1308898" cy="1932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0BF9A552-E659-4B93-B762-2CFBE17F070A}" type="TxLink">
            <a:rPr lang="en-US" sz="1100" b="1" i="0" u="none" strike="noStrike">
              <a:solidFill>
                <a:srgbClr val="000000"/>
              </a:solidFill>
              <a:latin typeface="Calibri"/>
              <a:cs typeface="Calibri"/>
            </a:rPr>
            <a:pPr/>
            <a:t>Boston</a:t>
          </a:fld>
          <a:endParaRPr lang="en-US" sz="1100" b="1"/>
        </a:p>
      </cdr:txBody>
    </cdr:sp>
  </cdr:relSizeAnchor>
  <cdr:relSizeAnchor xmlns:cdr="http://schemas.openxmlformats.org/drawingml/2006/chartDrawing">
    <cdr:from>
      <cdr:x>0.00556</cdr:x>
      <cdr:y>0.00742</cdr:y>
    </cdr:from>
    <cdr:to>
      <cdr:x>0.07438</cdr:x>
      <cdr:y>0.03523</cdr:y>
    </cdr:to>
    <cdr:sp macro="" textlink="">
      <cdr:nvSpPr>
        <cdr:cNvPr id="27" name="TextBox 1"/>
        <cdr:cNvSpPr txBox="1"/>
      </cdr:nvSpPr>
      <cdr:spPr>
        <a:xfrm xmlns:a="http://schemas.openxmlformats.org/drawingml/2006/main">
          <a:off x="50800" y="50800"/>
          <a:ext cx="628650" cy="190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a:p>
      </cdr:txBody>
    </cdr:sp>
  </cdr:relSizeAnchor>
  <cdr:relSizeAnchor xmlns:cdr="http://schemas.openxmlformats.org/drawingml/2006/chartDrawing">
    <cdr:from>
      <cdr:x>0.18384</cdr:x>
      <cdr:y>0.71442</cdr:y>
    </cdr:from>
    <cdr:to>
      <cdr:x>0.23285</cdr:x>
      <cdr:y>0.7478</cdr:y>
    </cdr:to>
    <cdr:sp macro="" textlink="">
      <cdr:nvSpPr>
        <cdr:cNvPr id="34" name="TextBox 33"/>
        <cdr:cNvSpPr txBox="1"/>
      </cdr:nvSpPr>
      <cdr:spPr>
        <a:xfrm xmlns:a="http://schemas.openxmlformats.org/drawingml/2006/main">
          <a:off x="2262341" y="4511639"/>
          <a:ext cx="603132" cy="2107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E2889D58-E61F-4CA5-BA05-204D4447B094}" type="TxLink">
            <a:rPr lang="en-US" sz="1100" b="1" i="0" u="none" strike="noStrike">
              <a:solidFill>
                <a:srgbClr val="000000"/>
              </a:solidFill>
              <a:latin typeface="Calibri"/>
              <a:cs typeface="Calibri"/>
            </a:rPr>
            <a:pPr/>
            <a:t>1.0%</a:t>
          </a:fld>
          <a:endParaRPr lang="en-US" sz="1100" b="1"/>
        </a:p>
      </cdr:txBody>
    </cdr:sp>
  </cdr:relSizeAnchor>
  <cdr:relSizeAnchor xmlns:cdr="http://schemas.openxmlformats.org/drawingml/2006/chartDrawing">
    <cdr:from>
      <cdr:x>0.11457</cdr:x>
      <cdr:y>0.75966</cdr:y>
    </cdr:from>
    <cdr:to>
      <cdr:x>0.22093</cdr:x>
      <cdr:y>0.79443</cdr:y>
    </cdr:to>
    <cdr:sp macro="" textlink="">
      <cdr:nvSpPr>
        <cdr:cNvPr id="36" name="TextBox 35"/>
        <cdr:cNvSpPr txBox="1"/>
      </cdr:nvSpPr>
      <cdr:spPr>
        <a:xfrm xmlns:a="http://schemas.openxmlformats.org/drawingml/2006/main">
          <a:off x="1409958" y="4797322"/>
          <a:ext cx="1308898" cy="2195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293C8CF0-5817-48A6-B786-96EFFD7F9EB9}" type="TxLink">
            <a:rPr lang="en-US" sz="1100" b="1" i="0" u="none" strike="noStrike">
              <a:solidFill>
                <a:srgbClr val="000000"/>
              </a:solidFill>
              <a:latin typeface="Calibri"/>
              <a:cs typeface="Calibri"/>
            </a:rPr>
            <a:pPr/>
            <a:t>U.S. Average</a:t>
          </a:fld>
          <a:endParaRPr lang="en-US" sz="1100" b="1"/>
        </a:p>
      </cdr:txBody>
    </cdr:sp>
  </cdr:relSizeAnchor>
  <cdr:relSizeAnchor xmlns:cdr="http://schemas.openxmlformats.org/drawingml/2006/chartDrawing">
    <cdr:from>
      <cdr:x>0.18432</cdr:x>
      <cdr:y>0.75676</cdr:y>
    </cdr:from>
    <cdr:to>
      <cdr:x>0.2302</cdr:x>
      <cdr:y>0.79153</cdr:y>
    </cdr:to>
    <cdr:sp macro="" textlink="">
      <cdr:nvSpPr>
        <cdr:cNvPr id="37" name="TextBox 36"/>
        <cdr:cNvSpPr txBox="1"/>
      </cdr:nvSpPr>
      <cdr:spPr>
        <a:xfrm xmlns:a="http://schemas.openxmlformats.org/drawingml/2006/main">
          <a:off x="2268298" y="4779019"/>
          <a:ext cx="564613" cy="2195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7DA43E56-6832-4431-AA49-C6EFD26A1B95}" type="TxLink">
            <a:rPr lang="en-US" sz="1100" b="1" i="0" u="none" strike="noStrike">
              <a:solidFill>
                <a:srgbClr val="000000"/>
              </a:solidFill>
              <a:latin typeface="Calibri"/>
              <a:cs typeface="Calibri"/>
            </a:rPr>
            <a:pPr/>
            <a:t>1.5%</a:t>
          </a:fld>
          <a:endParaRPr lang="en-US" sz="1100" b="1"/>
        </a:p>
      </cdr:txBody>
    </cdr:sp>
  </cdr:relSizeAnchor>
  <cdr:relSizeAnchor xmlns:cdr="http://schemas.openxmlformats.org/drawingml/2006/chartDrawing">
    <cdr:from>
      <cdr:x>0.23879</cdr:x>
      <cdr:y>0.66342</cdr:y>
    </cdr:from>
    <cdr:to>
      <cdr:x>0.26277</cdr:x>
      <cdr:y>0.69541</cdr:y>
    </cdr:to>
    <cdr:sp macro="" textlink="">
      <cdr:nvSpPr>
        <cdr:cNvPr id="38" name="TextBox 37"/>
        <cdr:cNvSpPr txBox="1"/>
      </cdr:nvSpPr>
      <cdr:spPr>
        <a:xfrm xmlns:a="http://schemas.openxmlformats.org/drawingml/2006/main">
          <a:off x="2181225" y="4543425"/>
          <a:ext cx="219075"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b="1"/>
        </a:p>
      </cdr:txBody>
    </cdr:sp>
  </cdr:relSizeAnchor>
  <cdr:relSizeAnchor xmlns:cdr="http://schemas.openxmlformats.org/drawingml/2006/chartDrawing">
    <cdr:from>
      <cdr:x>0.85062</cdr:x>
      <cdr:y>0.05069</cdr:y>
    </cdr:from>
    <cdr:to>
      <cdr:x>0.90775</cdr:x>
      <cdr:y>0.08296</cdr:y>
    </cdr:to>
    <cdr:sp macro="" textlink="">
      <cdr:nvSpPr>
        <cdr:cNvPr id="20" name="TextBox 1"/>
        <cdr:cNvSpPr txBox="1"/>
      </cdr:nvSpPr>
      <cdr:spPr>
        <a:xfrm xmlns:a="http://schemas.openxmlformats.org/drawingml/2006/main">
          <a:off x="10467974" y="320111"/>
          <a:ext cx="703070" cy="20376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E8B5335F-98BD-4FA1-ABF5-FDCC05C6614E}" type="TxLink">
            <a:rPr lang="en-US" sz="1100" b="1" i="0" u="none" strike="noStrike">
              <a:solidFill>
                <a:srgbClr val="000000"/>
              </a:solidFill>
              <a:latin typeface="Calibri"/>
              <a:cs typeface="Calibri"/>
            </a:rPr>
            <a:pPr/>
            <a:t>0.6%</a:t>
          </a:fld>
          <a:endParaRPr lang="en-US" sz="1100" b="1"/>
        </a:p>
      </cdr:txBody>
    </cdr:sp>
  </cdr:relSizeAnchor>
  <cdr:relSizeAnchor xmlns:cdr="http://schemas.openxmlformats.org/drawingml/2006/chartDrawing">
    <cdr:from>
      <cdr:x>0.79884</cdr:x>
      <cdr:y>0.05656</cdr:y>
    </cdr:from>
    <cdr:to>
      <cdr:x>0.90521</cdr:x>
      <cdr:y>0.08716</cdr:y>
    </cdr:to>
    <cdr:sp macro="" textlink="">
      <cdr:nvSpPr>
        <cdr:cNvPr id="21" name="TextBox 1"/>
        <cdr:cNvSpPr txBox="1"/>
      </cdr:nvSpPr>
      <cdr:spPr>
        <a:xfrm xmlns:a="http://schemas.openxmlformats.org/drawingml/2006/main">
          <a:off x="9830764" y="357181"/>
          <a:ext cx="1309021" cy="1932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34E8FEB0-26A9-43DB-B8C9-A566DC1B617F}" type="TxLink">
            <a:rPr lang="en-US" sz="1100" b="1" i="0" u="none" strike="noStrike">
              <a:solidFill>
                <a:srgbClr val="000000"/>
              </a:solidFill>
              <a:latin typeface="Calibri"/>
              <a:cs typeface="Calibri"/>
            </a:rPr>
            <a:pPr/>
            <a:t>Boston</a:t>
          </a:fld>
          <a:endParaRPr lang="en-US" sz="1100" b="1"/>
        </a:p>
      </cdr:txBody>
    </cdr:sp>
  </cdr:relSizeAnchor>
  <cdr:relSizeAnchor xmlns:cdr="http://schemas.openxmlformats.org/drawingml/2006/chartDrawing">
    <cdr:from>
      <cdr:x>0.85045</cdr:x>
      <cdr:y>0.09878</cdr:y>
    </cdr:from>
    <cdr:to>
      <cdr:x>0.91266</cdr:x>
      <cdr:y>0.13123</cdr:y>
    </cdr:to>
    <cdr:sp macro="" textlink="">
      <cdr:nvSpPr>
        <cdr:cNvPr id="22" name="TextBox 1"/>
        <cdr:cNvSpPr txBox="1"/>
      </cdr:nvSpPr>
      <cdr:spPr>
        <a:xfrm xmlns:a="http://schemas.openxmlformats.org/drawingml/2006/main">
          <a:off x="10465843" y="623814"/>
          <a:ext cx="765575" cy="2049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7DEF12DA-9C37-413D-8A27-98B0FC8223E1}" type="TxLink">
            <a:rPr lang="en-US" sz="1100" b="1" i="0" u="none" strike="noStrike">
              <a:solidFill>
                <a:srgbClr val="000000"/>
              </a:solidFill>
              <a:latin typeface="Calibri"/>
              <a:cs typeface="Calibri"/>
            </a:rPr>
            <a:pPr/>
            <a:t>0.5%</a:t>
          </a:fld>
          <a:endParaRPr lang="en-US" sz="1100" b="1"/>
        </a:p>
      </cdr:txBody>
    </cdr:sp>
  </cdr:relSizeAnchor>
  <cdr:relSizeAnchor xmlns:cdr="http://schemas.openxmlformats.org/drawingml/2006/chartDrawing">
    <cdr:from>
      <cdr:x>0.72368</cdr:x>
      <cdr:y>0.74811</cdr:y>
    </cdr:from>
    <cdr:to>
      <cdr:x>0.85526</cdr:x>
      <cdr:y>0.74811</cdr:y>
    </cdr:to>
    <cdr:cxnSp macro="">
      <cdr:nvCxnSpPr>
        <cdr:cNvPr id="17" name="Straight Arrow Connector 16">
          <a:extLst xmlns:a="http://schemas.openxmlformats.org/drawingml/2006/main">
            <a:ext uri="{FF2B5EF4-FFF2-40B4-BE49-F238E27FC236}">
              <a16:creationId xmlns:a16="http://schemas.microsoft.com/office/drawing/2014/main" id="{A52FD0C6-14B9-424C-AE3F-0002B7C6DA13}"/>
            </a:ext>
          </a:extLst>
        </cdr:cNvPr>
        <cdr:cNvCxnSpPr/>
      </cdr:nvCxnSpPr>
      <cdr:spPr>
        <a:xfrm xmlns:a="http://schemas.openxmlformats.org/drawingml/2006/main">
          <a:off x="8905823" y="4724371"/>
          <a:ext cx="1619301" cy="29"/>
        </a:xfrm>
        <a:prstGeom xmlns:a="http://schemas.openxmlformats.org/drawingml/2006/main" prst="straightConnector1">
          <a:avLst/>
        </a:prstGeom>
        <a:ln xmlns:a="http://schemas.openxmlformats.org/drawingml/2006/main" w="158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0.7815</cdr:x>
      <cdr:y>0.7505</cdr:y>
    </cdr:from>
    <cdr:to>
      <cdr:x>0.83051</cdr:x>
      <cdr:y>0.78388</cdr:y>
    </cdr:to>
    <cdr:sp macro="" textlink="">
      <cdr:nvSpPr>
        <cdr:cNvPr id="24" name="TextBox 1"/>
        <cdr:cNvSpPr txBox="1"/>
      </cdr:nvSpPr>
      <cdr:spPr>
        <a:xfrm xmlns:a="http://schemas.openxmlformats.org/drawingml/2006/main">
          <a:off x="9617325" y="4739445"/>
          <a:ext cx="603131" cy="2107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51236D87-487C-4D85-8B2C-144BC791049A}" type="TxLink">
            <a:rPr lang="en-US" sz="1100" b="1" i="0" u="none" strike="noStrike">
              <a:solidFill>
                <a:srgbClr val="000000"/>
              </a:solidFill>
              <a:latin typeface="Calibri"/>
              <a:cs typeface="Calibri"/>
            </a:rPr>
            <a:pPr/>
            <a:t>1.74%</a:t>
          </a:fld>
          <a:endParaRPr lang="en-US" sz="1100" b="1"/>
        </a:p>
      </cdr:txBody>
    </cdr:sp>
  </cdr:relSizeAnchor>
  <cdr:relSizeAnchor xmlns:cdr="http://schemas.openxmlformats.org/drawingml/2006/chartDrawing">
    <cdr:from>
      <cdr:x>0.78149</cdr:x>
      <cdr:y>0.70582</cdr:y>
    </cdr:from>
    <cdr:to>
      <cdr:x>0.8305</cdr:x>
      <cdr:y>0.7392</cdr:y>
    </cdr:to>
    <cdr:sp macro="" textlink="">
      <cdr:nvSpPr>
        <cdr:cNvPr id="25" name="TextBox 1"/>
        <cdr:cNvSpPr txBox="1"/>
      </cdr:nvSpPr>
      <cdr:spPr>
        <a:xfrm xmlns:a="http://schemas.openxmlformats.org/drawingml/2006/main">
          <a:off x="9617276" y="4457331"/>
          <a:ext cx="603131" cy="2107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CA48E966-D4B3-4D1C-8161-047F1EBEE811}" type="TxLink">
            <a:rPr lang="en-US" sz="1100" b="1" i="0" u="none" strike="noStrike">
              <a:solidFill>
                <a:srgbClr val="000000"/>
              </a:solidFill>
              <a:latin typeface="Calibri"/>
              <a:cs typeface="Calibri"/>
            </a:rPr>
            <a:pPr/>
            <a:t>1.79%</a:t>
          </a:fld>
          <a:endParaRPr lang="en-US" sz="1100" b="1"/>
        </a:p>
      </cdr:txBody>
    </cdr:sp>
  </cdr:relSizeAnchor>
</c:userShapes>
</file>

<file path=ppt/drawings/drawing2.xml><?xml version="1.0" encoding="utf-8"?>
<c:userShapes xmlns:c="http://schemas.openxmlformats.org/drawingml/2006/chart">
  <cdr:relSizeAnchor xmlns:cdr="http://schemas.openxmlformats.org/drawingml/2006/chartDrawing">
    <cdr:from>
      <cdr:x>0.77194</cdr:x>
      <cdr:y>0.09918</cdr:y>
    </cdr:from>
    <cdr:to>
      <cdr:x>0.92348</cdr:x>
      <cdr:y>0.1426</cdr:y>
    </cdr:to>
    <cdr:sp macro="" textlink="">
      <cdr:nvSpPr>
        <cdr:cNvPr id="11" name="TextBox 1"/>
        <cdr:cNvSpPr txBox="1"/>
      </cdr:nvSpPr>
      <cdr:spPr>
        <a:xfrm xmlns:a="http://schemas.openxmlformats.org/drawingml/2006/main">
          <a:off x="9499775" y="626318"/>
          <a:ext cx="1864896" cy="2742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a:t>U.S. Average </a:t>
          </a:r>
        </a:p>
      </cdr:txBody>
    </cdr:sp>
  </cdr:relSizeAnchor>
  <cdr:relSizeAnchor xmlns:cdr="http://schemas.openxmlformats.org/drawingml/2006/chartDrawing">
    <cdr:from>
      <cdr:x>0.85836</cdr:x>
      <cdr:y>0.13568</cdr:y>
    </cdr:from>
    <cdr:to>
      <cdr:x>0.9263</cdr:x>
      <cdr:y>0.13725</cdr:y>
    </cdr:to>
    <cdr:cxnSp macro="">
      <cdr:nvCxnSpPr>
        <cdr:cNvPr id="18" name="Straight Arrow Connector 17">
          <a:extLst xmlns:a="http://schemas.openxmlformats.org/drawingml/2006/main">
            <a:ext uri="{FF2B5EF4-FFF2-40B4-BE49-F238E27FC236}">
              <a16:creationId xmlns:a16="http://schemas.microsoft.com/office/drawing/2014/main" id="{1405DEAB-5BCB-4837-BB25-9EBE4D0E311F}"/>
            </a:ext>
          </a:extLst>
        </cdr:cNvPr>
        <cdr:cNvCxnSpPr/>
      </cdr:nvCxnSpPr>
      <cdr:spPr>
        <a:xfrm xmlns:a="http://schemas.openxmlformats.org/drawingml/2006/main" flipV="1">
          <a:off x="10563224" y="856829"/>
          <a:ext cx="836102" cy="9946"/>
        </a:xfrm>
        <a:prstGeom xmlns:a="http://schemas.openxmlformats.org/drawingml/2006/main" prst="straightConnector1">
          <a:avLst/>
        </a:prstGeom>
        <a:ln xmlns:a="http://schemas.openxmlformats.org/drawingml/2006/main" w="158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0.85836</cdr:x>
      <cdr:y>0.0884</cdr:y>
    </cdr:from>
    <cdr:to>
      <cdr:x>0.92317</cdr:x>
      <cdr:y>0.08899</cdr:y>
    </cdr:to>
    <cdr:cxnSp macro="">
      <cdr:nvCxnSpPr>
        <cdr:cNvPr id="19" name="Straight Arrow Connector 18">
          <a:extLst xmlns:a="http://schemas.openxmlformats.org/drawingml/2006/main">
            <a:ext uri="{FF2B5EF4-FFF2-40B4-BE49-F238E27FC236}">
              <a16:creationId xmlns:a16="http://schemas.microsoft.com/office/drawing/2014/main" id="{D5326EEC-12DF-41E0-B367-61C1E5826D8B}"/>
            </a:ext>
          </a:extLst>
        </cdr:cNvPr>
        <cdr:cNvCxnSpPr/>
      </cdr:nvCxnSpPr>
      <cdr:spPr>
        <a:xfrm xmlns:a="http://schemas.openxmlformats.org/drawingml/2006/main" flipV="1">
          <a:off x="10563224" y="558253"/>
          <a:ext cx="797583" cy="3722"/>
        </a:xfrm>
        <a:prstGeom xmlns:a="http://schemas.openxmlformats.org/drawingml/2006/main" prst="straightConnector1">
          <a:avLst/>
        </a:prstGeom>
        <a:ln xmlns:a="http://schemas.openxmlformats.org/drawingml/2006/main" w="158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0.12216</cdr:x>
      <cdr:y>0.74811</cdr:y>
    </cdr:from>
    <cdr:to>
      <cdr:x>0.71827</cdr:x>
      <cdr:y>0.74977</cdr:y>
    </cdr:to>
    <cdr:cxnSp macro="">
      <cdr:nvCxnSpPr>
        <cdr:cNvPr id="23" name="Straight Arrow Connector 22">
          <a:extLst xmlns:a="http://schemas.openxmlformats.org/drawingml/2006/main">
            <a:ext uri="{FF2B5EF4-FFF2-40B4-BE49-F238E27FC236}">
              <a16:creationId xmlns:a16="http://schemas.microsoft.com/office/drawing/2014/main" id="{30F7BB5E-AD4D-4250-853F-8887D6C617A3}"/>
            </a:ext>
          </a:extLst>
        </cdr:cNvPr>
        <cdr:cNvCxnSpPr/>
      </cdr:nvCxnSpPr>
      <cdr:spPr>
        <a:xfrm xmlns:a="http://schemas.openxmlformats.org/drawingml/2006/main" flipV="1">
          <a:off x="1503338" y="4724400"/>
          <a:ext cx="7335861" cy="10454"/>
        </a:xfrm>
        <a:prstGeom xmlns:a="http://schemas.openxmlformats.org/drawingml/2006/main" prst="straightConnector1">
          <a:avLst/>
        </a:prstGeom>
        <a:ln xmlns:a="http://schemas.openxmlformats.org/drawingml/2006/main" w="158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0.11873</cdr:x>
      <cdr:y>0.71303</cdr:y>
    </cdr:from>
    <cdr:to>
      <cdr:x>0.22509</cdr:x>
      <cdr:y>0.74363</cdr:y>
    </cdr:to>
    <cdr:sp macro="" textlink="">
      <cdr:nvSpPr>
        <cdr:cNvPr id="26" name="TextBox 25"/>
        <cdr:cNvSpPr txBox="1"/>
      </cdr:nvSpPr>
      <cdr:spPr>
        <a:xfrm xmlns:a="http://schemas.openxmlformats.org/drawingml/2006/main">
          <a:off x="1461127" y="4502841"/>
          <a:ext cx="1308898" cy="1932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0BF9A552-E659-4B93-B762-2CFBE17F070A}" type="TxLink">
            <a:rPr lang="en-US" sz="1100" b="1" i="0" u="none" strike="noStrike">
              <a:solidFill>
                <a:srgbClr val="000000"/>
              </a:solidFill>
              <a:latin typeface="Calibri"/>
              <a:cs typeface="Calibri"/>
            </a:rPr>
            <a:pPr/>
            <a:t>Boston</a:t>
          </a:fld>
          <a:endParaRPr lang="en-US" sz="1100" b="1"/>
        </a:p>
      </cdr:txBody>
    </cdr:sp>
  </cdr:relSizeAnchor>
  <cdr:relSizeAnchor xmlns:cdr="http://schemas.openxmlformats.org/drawingml/2006/chartDrawing">
    <cdr:from>
      <cdr:x>0.00556</cdr:x>
      <cdr:y>0.00742</cdr:y>
    </cdr:from>
    <cdr:to>
      <cdr:x>0.07438</cdr:x>
      <cdr:y>0.03523</cdr:y>
    </cdr:to>
    <cdr:sp macro="" textlink="">
      <cdr:nvSpPr>
        <cdr:cNvPr id="27" name="TextBox 1"/>
        <cdr:cNvSpPr txBox="1"/>
      </cdr:nvSpPr>
      <cdr:spPr>
        <a:xfrm xmlns:a="http://schemas.openxmlformats.org/drawingml/2006/main">
          <a:off x="50800" y="50800"/>
          <a:ext cx="628650" cy="190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a:p>
      </cdr:txBody>
    </cdr:sp>
  </cdr:relSizeAnchor>
  <cdr:relSizeAnchor xmlns:cdr="http://schemas.openxmlformats.org/drawingml/2006/chartDrawing">
    <cdr:from>
      <cdr:x>0.18384</cdr:x>
      <cdr:y>0.71442</cdr:y>
    </cdr:from>
    <cdr:to>
      <cdr:x>0.23285</cdr:x>
      <cdr:y>0.7478</cdr:y>
    </cdr:to>
    <cdr:sp macro="" textlink="">
      <cdr:nvSpPr>
        <cdr:cNvPr id="34" name="TextBox 33"/>
        <cdr:cNvSpPr txBox="1"/>
      </cdr:nvSpPr>
      <cdr:spPr>
        <a:xfrm xmlns:a="http://schemas.openxmlformats.org/drawingml/2006/main">
          <a:off x="2262341" y="4511639"/>
          <a:ext cx="603132" cy="2107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E2889D58-E61F-4CA5-BA05-204D4447B094}" type="TxLink">
            <a:rPr lang="en-US" sz="1100" b="1" i="0" u="none" strike="noStrike">
              <a:solidFill>
                <a:srgbClr val="000000"/>
              </a:solidFill>
              <a:latin typeface="Calibri"/>
              <a:cs typeface="Calibri"/>
            </a:rPr>
            <a:pPr/>
            <a:t>1.0%</a:t>
          </a:fld>
          <a:endParaRPr lang="en-US" sz="1100" b="1"/>
        </a:p>
      </cdr:txBody>
    </cdr:sp>
  </cdr:relSizeAnchor>
  <cdr:relSizeAnchor xmlns:cdr="http://schemas.openxmlformats.org/drawingml/2006/chartDrawing">
    <cdr:from>
      <cdr:x>0.11457</cdr:x>
      <cdr:y>0.75966</cdr:y>
    </cdr:from>
    <cdr:to>
      <cdr:x>0.22093</cdr:x>
      <cdr:y>0.79443</cdr:y>
    </cdr:to>
    <cdr:sp macro="" textlink="">
      <cdr:nvSpPr>
        <cdr:cNvPr id="36" name="TextBox 35"/>
        <cdr:cNvSpPr txBox="1"/>
      </cdr:nvSpPr>
      <cdr:spPr>
        <a:xfrm xmlns:a="http://schemas.openxmlformats.org/drawingml/2006/main">
          <a:off x="1409958" y="4797322"/>
          <a:ext cx="1308898" cy="2195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293C8CF0-5817-48A6-B786-96EFFD7F9EB9}" type="TxLink">
            <a:rPr lang="en-US" sz="1100" b="1" i="0" u="none" strike="noStrike">
              <a:solidFill>
                <a:srgbClr val="000000"/>
              </a:solidFill>
              <a:latin typeface="Calibri"/>
              <a:cs typeface="Calibri"/>
            </a:rPr>
            <a:pPr/>
            <a:t>U.S. Average</a:t>
          </a:fld>
          <a:endParaRPr lang="en-US" sz="1100" b="1"/>
        </a:p>
      </cdr:txBody>
    </cdr:sp>
  </cdr:relSizeAnchor>
  <cdr:relSizeAnchor xmlns:cdr="http://schemas.openxmlformats.org/drawingml/2006/chartDrawing">
    <cdr:from>
      <cdr:x>0.18432</cdr:x>
      <cdr:y>0.75676</cdr:y>
    </cdr:from>
    <cdr:to>
      <cdr:x>0.2302</cdr:x>
      <cdr:y>0.79153</cdr:y>
    </cdr:to>
    <cdr:sp macro="" textlink="">
      <cdr:nvSpPr>
        <cdr:cNvPr id="37" name="TextBox 36"/>
        <cdr:cNvSpPr txBox="1"/>
      </cdr:nvSpPr>
      <cdr:spPr>
        <a:xfrm xmlns:a="http://schemas.openxmlformats.org/drawingml/2006/main">
          <a:off x="2268298" y="4779019"/>
          <a:ext cx="564613" cy="2195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7DA43E56-6832-4431-AA49-C6EFD26A1B95}" type="TxLink">
            <a:rPr lang="en-US" sz="1100" b="1" i="0" u="none" strike="noStrike">
              <a:solidFill>
                <a:srgbClr val="000000"/>
              </a:solidFill>
              <a:latin typeface="Calibri"/>
              <a:cs typeface="Calibri"/>
            </a:rPr>
            <a:pPr/>
            <a:t>1.5%</a:t>
          </a:fld>
          <a:endParaRPr lang="en-US" sz="1100" b="1"/>
        </a:p>
      </cdr:txBody>
    </cdr:sp>
  </cdr:relSizeAnchor>
  <cdr:relSizeAnchor xmlns:cdr="http://schemas.openxmlformats.org/drawingml/2006/chartDrawing">
    <cdr:from>
      <cdr:x>0.23879</cdr:x>
      <cdr:y>0.66342</cdr:y>
    </cdr:from>
    <cdr:to>
      <cdr:x>0.26277</cdr:x>
      <cdr:y>0.69541</cdr:y>
    </cdr:to>
    <cdr:sp macro="" textlink="">
      <cdr:nvSpPr>
        <cdr:cNvPr id="38" name="TextBox 37"/>
        <cdr:cNvSpPr txBox="1"/>
      </cdr:nvSpPr>
      <cdr:spPr>
        <a:xfrm xmlns:a="http://schemas.openxmlformats.org/drawingml/2006/main">
          <a:off x="2181225" y="4543425"/>
          <a:ext cx="219075"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b="1"/>
        </a:p>
      </cdr:txBody>
    </cdr:sp>
  </cdr:relSizeAnchor>
  <cdr:relSizeAnchor xmlns:cdr="http://schemas.openxmlformats.org/drawingml/2006/chartDrawing">
    <cdr:from>
      <cdr:x>0.85062</cdr:x>
      <cdr:y>0.05069</cdr:y>
    </cdr:from>
    <cdr:to>
      <cdr:x>0.90775</cdr:x>
      <cdr:y>0.08296</cdr:y>
    </cdr:to>
    <cdr:sp macro="" textlink="">
      <cdr:nvSpPr>
        <cdr:cNvPr id="20" name="TextBox 1"/>
        <cdr:cNvSpPr txBox="1"/>
      </cdr:nvSpPr>
      <cdr:spPr>
        <a:xfrm xmlns:a="http://schemas.openxmlformats.org/drawingml/2006/main">
          <a:off x="10467974" y="320111"/>
          <a:ext cx="703070" cy="20376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E8B5335F-98BD-4FA1-ABF5-FDCC05C6614E}" type="TxLink">
            <a:rPr lang="en-US" sz="1100" b="1" i="0" u="none" strike="noStrike">
              <a:solidFill>
                <a:srgbClr val="000000"/>
              </a:solidFill>
              <a:latin typeface="Calibri"/>
              <a:cs typeface="Calibri"/>
            </a:rPr>
            <a:pPr/>
            <a:t>0.6%</a:t>
          </a:fld>
          <a:endParaRPr lang="en-US" sz="1100" b="1"/>
        </a:p>
      </cdr:txBody>
    </cdr:sp>
  </cdr:relSizeAnchor>
  <cdr:relSizeAnchor xmlns:cdr="http://schemas.openxmlformats.org/drawingml/2006/chartDrawing">
    <cdr:from>
      <cdr:x>0.79884</cdr:x>
      <cdr:y>0.05656</cdr:y>
    </cdr:from>
    <cdr:to>
      <cdr:x>0.90521</cdr:x>
      <cdr:y>0.08716</cdr:y>
    </cdr:to>
    <cdr:sp macro="" textlink="">
      <cdr:nvSpPr>
        <cdr:cNvPr id="21" name="TextBox 1"/>
        <cdr:cNvSpPr txBox="1"/>
      </cdr:nvSpPr>
      <cdr:spPr>
        <a:xfrm xmlns:a="http://schemas.openxmlformats.org/drawingml/2006/main">
          <a:off x="9830764" y="357181"/>
          <a:ext cx="1309021" cy="1932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34E8FEB0-26A9-43DB-B8C9-A566DC1B617F}" type="TxLink">
            <a:rPr lang="en-US" sz="1100" b="1" i="0" u="none" strike="noStrike">
              <a:solidFill>
                <a:srgbClr val="000000"/>
              </a:solidFill>
              <a:latin typeface="Calibri"/>
              <a:cs typeface="Calibri"/>
            </a:rPr>
            <a:pPr/>
            <a:t>Boston</a:t>
          </a:fld>
          <a:endParaRPr lang="en-US" sz="1100" b="1"/>
        </a:p>
      </cdr:txBody>
    </cdr:sp>
  </cdr:relSizeAnchor>
  <cdr:relSizeAnchor xmlns:cdr="http://schemas.openxmlformats.org/drawingml/2006/chartDrawing">
    <cdr:from>
      <cdr:x>0.85045</cdr:x>
      <cdr:y>0.09878</cdr:y>
    </cdr:from>
    <cdr:to>
      <cdr:x>0.91266</cdr:x>
      <cdr:y>0.13123</cdr:y>
    </cdr:to>
    <cdr:sp macro="" textlink="">
      <cdr:nvSpPr>
        <cdr:cNvPr id="22" name="TextBox 1"/>
        <cdr:cNvSpPr txBox="1"/>
      </cdr:nvSpPr>
      <cdr:spPr>
        <a:xfrm xmlns:a="http://schemas.openxmlformats.org/drawingml/2006/main">
          <a:off x="10465843" y="623814"/>
          <a:ext cx="765575" cy="2049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7DEF12DA-9C37-413D-8A27-98B0FC8223E1}" type="TxLink">
            <a:rPr lang="en-US" sz="1100" b="1" i="0" u="none" strike="noStrike">
              <a:solidFill>
                <a:srgbClr val="000000"/>
              </a:solidFill>
              <a:latin typeface="Calibri"/>
              <a:cs typeface="Calibri"/>
            </a:rPr>
            <a:pPr/>
            <a:t>0.5%</a:t>
          </a:fld>
          <a:endParaRPr lang="en-US" sz="1100" b="1"/>
        </a:p>
      </cdr:txBody>
    </cdr:sp>
  </cdr:relSizeAnchor>
  <cdr:relSizeAnchor xmlns:cdr="http://schemas.openxmlformats.org/drawingml/2006/chartDrawing">
    <cdr:from>
      <cdr:x>0.72368</cdr:x>
      <cdr:y>0.74811</cdr:y>
    </cdr:from>
    <cdr:to>
      <cdr:x>0.85526</cdr:x>
      <cdr:y>0.74811</cdr:y>
    </cdr:to>
    <cdr:cxnSp macro="">
      <cdr:nvCxnSpPr>
        <cdr:cNvPr id="17" name="Straight Arrow Connector 16">
          <a:extLst xmlns:a="http://schemas.openxmlformats.org/drawingml/2006/main">
            <a:ext uri="{FF2B5EF4-FFF2-40B4-BE49-F238E27FC236}">
              <a16:creationId xmlns:a16="http://schemas.microsoft.com/office/drawing/2014/main" id="{5D046440-B66B-4CE8-923C-AB345D7C55E0}"/>
            </a:ext>
          </a:extLst>
        </cdr:cNvPr>
        <cdr:cNvCxnSpPr/>
      </cdr:nvCxnSpPr>
      <cdr:spPr>
        <a:xfrm xmlns:a="http://schemas.openxmlformats.org/drawingml/2006/main">
          <a:off x="8905823" y="4724371"/>
          <a:ext cx="1619301" cy="29"/>
        </a:xfrm>
        <a:prstGeom xmlns:a="http://schemas.openxmlformats.org/drawingml/2006/main" prst="straightConnector1">
          <a:avLst/>
        </a:prstGeom>
        <a:ln xmlns:a="http://schemas.openxmlformats.org/drawingml/2006/main" w="158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0.7815</cdr:x>
      <cdr:y>0.7505</cdr:y>
    </cdr:from>
    <cdr:to>
      <cdr:x>0.83051</cdr:x>
      <cdr:y>0.78388</cdr:y>
    </cdr:to>
    <cdr:sp macro="" textlink="">
      <cdr:nvSpPr>
        <cdr:cNvPr id="24" name="TextBox 1"/>
        <cdr:cNvSpPr txBox="1"/>
      </cdr:nvSpPr>
      <cdr:spPr>
        <a:xfrm xmlns:a="http://schemas.openxmlformats.org/drawingml/2006/main">
          <a:off x="9617325" y="4739445"/>
          <a:ext cx="603131" cy="2107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51236D87-487C-4D85-8B2C-144BC791049A}" type="TxLink">
            <a:rPr lang="en-US" sz="1100" b="1" i="0" u="none" strike="noStrike">
              <a:solidFill>
                <a:srgbClr val="000000"/>
              </a:solidFill>
              <a:latin typeface="Calibri"/>
              <a:cs typeface="Calibri"/>
            </a:rPr>
            <a:pPr/>
            <a:t>1.74%</a:t>
          </a:fld>
          <a:endParaRPr lang="en-US" sz="1100" b="1"/>
        </a:p>
      </cdr:txBody>
    </cdr:sp>
  </cdr:relSizeAnchor>
  <cdr:relSizeAnchor xmlns:cdr="http://schemas.openxmlformats.org/drawingml/2006/chartDrawing">
    <cdr:from>
      <cdr:x>0.78149</cdr:x>
      <cdr:y>0.70582</cdr:y>
    </cdr:from>
    <cdr:to>
      <cdr:x>0.8305</cdr:x>
      <cdr:y>0.7392</cdr:y>
    </cdr:to>
    <cdr:sp macro="" textlink="">
      <cdr:nvSpPr>
        <cdr:cNvPr id="25" name="TextBox 1"/>
        <cdr:cNvSpPr txBox="1"/>
      </cdr:nvSpPr>
      <cdr:spPr>
        <a:xfrm xmlns:a="http://schemas.openxmlformats.org/drawingml/2006/main">
          <a:off x="9617276" y="4457331"/>
          <a:ext cx="603131" cy="2107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CA48E966-D4B3-4D1C-8161-047F1EBEE811}" type="TxLink">
            <a:rPr lang="en-US" sz="1100" b="1" i="0" u="none" strike="noStrike">
              <a:solidFill>
                <a:srgbClr val="000000"/>
              </a:solidFill>
              <a:latin typeface="Calibri"/>
              <a:cs typeface="Calibri"/>
            </a:rPr>
            <a:pPr/>
            <a:t>1.79%</a:t>
          </a:fld>
          <a:endParaRPr lang="en-US" sz="1100" b="1"/>
        </a:p>
      </cdr:txBody>
    </cdr:sp>
  </cdr:relSizeAnchor>
</c:userShapes>
</file>

<file path=ppt/drawings/drawing3.xml><?xml version="1.0" encoding="utf-8"?>
<c:userShapes xmlns:c="http://schemas.openxmlformats.org/drawingml/2006/chart">
  <cdr:relSizeAnchor xmlns:cdr="http://schemas.openxmlformats.org/drawingml/2006/chartDrawing">
    <cdr:from>
      <cdr:x>0.7774</cdr:x>
      <cdr:y>0.11166</cdr:y>
    </cdr:from>
    <cdr:to>
      <cdr:x>0.85648</cdr:x>
      <cdr:y>0.15508</cdr:y>
    </cdr:to>
    <cdr:sp macro="" textlink="">
      <cdr:nvSpPr>
        <cdr:cNvPr id="11" name="TextBox 1"/>
        <cdr:cNvSpPr txBox="1"/>
      </cdr:nvSpPr>
      <cdr:spPr>
        <a:xfrm xmlns:a="http://schemas.openxmlformats.org/drawingml/2006/main">
          <a:off x="9544677" y="706218"/>
          <a:ext cx="970922" cy="2746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a:t>U.S. Average </a:t>
          </a:r>
        </a:p>
      </cdr:txBody>
    </cdr:sp>
  </cdr:relSizeAnchor>
  <cdr:relSizeAnchor xmlns:cdr="http://schemas.openxmlformats.org/drawingml/2006/chartDrawing">
    <cdr:from>
      <cdr:x>0.86579</cdr:x>
      <cdr:y>0.15577</cdr:y>
    </cdr:from>
    <cdr:to>
      <cdr:x>0.93639</cdr:x>
      <cdr:y>0.15663</cdr:y>
    </cdr:to>
    <cdr:cxnSp macro="">
      <cdr:nvCxnSpPr>
        <cdr:cNvPr id="18" name="Straight Arrow Connector 17">
          <a:extLst xmlns:a="http://schemas.openxmlformats.org/drawingml/2006/main">
            <a:ext uri="{FF2B5EF4-FFF2-40B4-BE49-F238E27FC236}">
              <a16:creationId xmlns:a16="http://schemas.microsoft.com/office/drawing/2014/main" id="{D345057E-3A58-4CAF-B2F1-4B5FBF04F25E}"/>
            </a:ext>
          </a:extLst>
        </cdr:cNvPr>
        <cdr:cNvCxnSpPr/>
      </cdr:nvCxnSpPr>
      <cdr:spPr>
        <a:xfrm xmlns:a="http://schemas.openxmlformats.org/drawingml/2006/main" flipV="1">
          <a:off x="10629900" y="985184"/>
          <a:ext cx="866839" cy="5416"/>
        </a:xfrm>
        <a:prstGeom xmlns:a="http://schemas.openxmlformats.org/drawingml/2006/main" prst="straightConnector1">
          <a:avLst/>
        </a:prstGeom>
        <a:ln xmlns:a="http://schemas.openxmlformats.org/drawingml/2006/main" w="158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0.86424</cdr:x>
      <cdr:y>0.09458</cdr:y>
    </cdr:from>
    <cdr:to>
      <cdr:x>0.93326</cdr:x>
      <cdr:y>0.09488</cdr:y>
    </cdr:to>
    <cdr:cxnSp macro="">
      <cdr:nvCxnSpPr>
        <cdr:cNvPr id="19" name="Straight Arrow Connector 18">
          <a:extLst xmlns:a="http://schemas.openxmlformats.org/drawingml/2006/main">
            <a:ext uri="{FF2B5EF4-FFF2-40B4-BE49-F238E27FC236}">
              <a16:creationId xmlns:a16="http://schemas.microsoft.com/office/drawing/2014/main" id="{C03A3637-CA6B-4B76-92A7-1E0C02DFAA7F}"/>
            </a:ext>
          </a:extLst>
        </cdr:cNvPr>
        <cdr:cNvCxnSpPr/>
      </cdr:nvCxnSpPr>
      <cdr:spPr>
        <a:xfrm xmlns:a="http://schemas.openxmlformats.org/drawingml/2006/main" flipV="1">
          <a:off x="10610850" y="598182"/>
          <a:ext cx="847460" cy="1893"/>
        </a:xfrm>
        <a:prstGeom xmlns:a="http://schemas.openxmlformats.org/drawingml/2006/main" prst="straightConnector1">
          <a:avLst/>
        </a:prstGeom>
        <a:ln xmlns:a="http://schemas.openxmlformats.org/drawingml/2006/main" w="158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0.13224</cdr:x>
      <cdr:y>0.74548</cdr:y>
    </cdr:from>
    <cdr:to>
      <cdr:x>0.7083</cdr:x>
      <cdr:y>0.74857</cdr:y>
    </cdr:to>
    <cdr:cxnSp macro="">
      <cdr:nvCxnSpPr>
        <cdr:cNvPr id="23" name="Straight Arrow Connector 22">
          <a:extLst xmlns:a="http://schemas.openxmlformats.org/drawingml/2006/main">
            <a:ext uri="{FF2B5EF4-FFF2-40B4-BE49-F238E27FC236}">
              <a16:creationId xmlns:a16="http://schemas.microsoft.com/office/drawing/2014/main" id="{D8E4F850-9217-406D-9FA7-2A0616805E65}"/>
            </a:ext>
          </a:extLst>
        </cdr:cNvPr>
        <cdr:cNvCxnSpPr/>
      </cdr:nvCxnSpPr>
      <cdr:spPr>
        <a:xfrm xmlns:a="http://schemas.openxmlformats.org/drawingml/2006/main" flipV="1">
          <a:off x="1623606" y="4714875"/>
          <a:ext cx="7072719" cy="19531"/>
        </a:xfrm>
        <a:prstGeom xmlns:a="http://schemas.openxmlformats.org/drawingml/2006/main" prst="straightConnector1">
          <a:avLst/>
        </a:prstGeom>
        <a:ln xmlns:a="http://schemas.openxmlformats.org/drawingml/2006/main" w="158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0.13502</cdr:x>
      <cdr:y>0.70882</cdr:y>
    </cdr:from>
    <cdr:to>
      <cdr:x>0.24138</cdr:x>
      <cdr:y>0.73942</cdr:y>
    </cdr:to>
    <cdr:sp macro="" textlink="">
      <cdr:nvSpPr>
        <cdr:cNvPr id="26" name="TextBox 25"/>
        <cdr:cNvSpPr txBox="1"/>
      </cdr:nvSpPr>
      <cdr:spPr>
        <a:xfrm xmlns:a="http://schemas.openxmlformats.org/drawingml/2006/main">
          <a:off x="1657758" y="4482986"/>
          <a:ext cx="1305859" cy="1935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0BF9A552-E659-4B93-B762-2CFBE17F070A}" type="TxLink">
            <a:rPr lang="en-US" sz="1100" b="1" i="0" u="none" strike="noStrike">
              <a:solidFill>
                <a:srgbClr val="000000"/>
              </a:solidFill>
              <a:latin typeface="Calibri"/>
              <a:cs typeface="Calibri"/>
            </a:rPr>
            <a:pPr/>
            <a:t>Boston</a:t>
          </a:fld>
          <a:endParaRPr lang="en-US" sz="1100" b="1"/>
        </a:p>
      </cdr:txBody>
    </cdr:sp>
  </cdr:relSizeAnchor>
  <cdr:relSizeAnchor xmlns:cdr="http://schemas.openxmlformats.org/drawingml/2006/chartDrawing">
    <cdr:from>
      <cdr:x>0.00556</cdr:x>
      <cdr:y>0.00742</cdr:y>
    </cdr:from>
    <cdr:to>
      <cdr:x>0.07438</cdr:x>
      <cdr:y>0.03523</cdr:y>
    </cdr:to>
    <cdr:sp macro="" textlink="">
      <cdr:nvSpPr>
        <cdr:cNvPr id="27" name="TextBox 1"/>
        <cdr:cNvSpPr txBox="1"/>
      </cdr:nvSpPr>
      <cdr:spPr>
        <a:xfrm xmlns:a="http://schemas.openxmlformats.org/drawingml/2006/main">
          <a:off x="50800" y="50800"/>
          <a:ext cx="628650" cy="1905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a:p>
      </cdr:txBody>
    </cdr:sp>
  </cdr:relSizeAnchor>
  <cdr:relSizeAnchor xmlns:cdr="http://schemas.openxmlformats.org/drawingml/2006/chartDrawing">
    <cdr:from>
      <cdr:x>0.20245</cdr:x>
      <cdr:y>0.70731</cdr:y>
    </cdr:from>
    <cdr:to>
      <cdr:x>0.25146</cdr:x>
      <cdr:y>0.74069</cdr:y>
    </cdr:to>
    <cdr:sp macro="" textlink="">
      <cdr:nvSpPr>
        <cdr:cNvPr id="34" name="TextBox 33"/>
        <cdr:cNvSpPr txBox="1"/>
      </cdr:nvSpPr>
      <cdr:spPr>
        <a:xfrm xmlns:a="http://schemas.openxmlformats.org/drawingml/2006/main">
          <a:off x="2485637" y="4473461"/>
          <a:ext cx="601731" cy="2111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E2889D58-E61F-4CA5-BA05-204D4447B094}" type="TxLink">
            <a:rPr lang="en-US" sz="1100" b="1" i="0" u="none" strike="noStrike">
              <a:solidFill>
                <a:srgbClr val="000000"/>
              </a:solidFill>
              <a:latin typeface="Calibri"/>
              <a:cs typeface="Calibri"/>
            </a:rPr>
            <a:pPr/>
            <a:t>0.4%</a:t>
          </a:fld>
          <a:endParaRPr lang="en-US" sz="1100" b="1"/>
        </a:p>
      </cdr:txBody>
    </cdr:sp>
  </cdr:relSizeAnchor>
  <cdr:relSizeAnchor xmlns:cdr="http://schemas.openxmlformats.org/drawingml/2006/chartDrawing">
    <cdr:from>
      <cdr:x>0.13163</cdr:x>
      <cdr:y>0.74637</cdr:y>
    </cdr:from>
    <cdr:to>
      <cdr:x>0.23799</cdr:x>
      <cdr:y>0.78114</cdr:y>
    </cdr:to>
    <cdr:sp macro="" textlink="">
      <cdr:nvSpPr>
        <cdr:cNvPr id="36" name="TextBox 35"/>
        <cdr:cNvSpPr txBox="1"/>
      </cdr:nvSpPr>
      <cdr:spPr>
        <a:xfrm xmlns:a="http://schemas.openxmlformats.org/drawingml/2006/main">
          <a:off x="1616085" y="4720475"/>
          <a:ext cx="1305859" cy="2199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293C8CF0-5817-48A6-B786-96EFFD7F9EB9}" type="TxLink">
            <a:rPr lang="en-US" sz="1100" b="1" i="0" u="none" strike="noStrike">
              <a:solidFill>
                <a:srgbClr val="000000"/>
              </a:solidFill>
              <a:latin typeface="Calibri"/>
              <a:cs typeface="Calibri"/>
            </a:rPr>
            <a:pPr/>
            <a:t>U.S. Average</a:t>
          </a:fld>
          <a:endParaRPr lang="en-US" sz="1100" b="1"/>
        </a:p>
      </cdr:txBody>
    </cdr:sp>
  </cdr:relSizeAnchor>
  <cdr:relSizeAnchor xmlns:cdr="http://schemas.openxmlformats.org/drawingml/2006/chartDrawing">
    <cdr:from>
      <cdr:x>0.2037</cdr:x>
      <cdr:y>0.74649</cdr:y>
    </cdr:from>
    <cdr:to>
      <cdr:x>0.24958</cdr:x>
      <cdr:y>0.78126</cdr:y>
    </cdr:to>
    <cdr:sp macro="" textlink="">
      <cdr:nvSpPr>
        <cdr:cNvPr id="37" name="TextBox 36"/>
        <cdr:cNvSpPr txBox="1"/>
      </cdr:nvSpPr>
      <cdr:spPr>
        <a:xfrm xmlns:a="http://schemas.openxmlformats.org/drawingml/2006/main">
          <a:off x="2500973" y="4721238"/>
          <a:ext cx="563302" cy="2199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7DA43E56-6832-4431-AA49-C6EFD26A1B95}" type="TxLink">
            <a:rPr lang="en-US" sz="1100" b="1" i="0" u="none" strike="noStrike">
              <a:solidFill>
                <a:srgbClr val="000000"/>
              </a:solidFill>
              <a:latin typeface="Calibri"/>
              <a:cs typeface="Calibri"/>
            </a:rPr>
            <a:pPr/>
            <a:t>1.0%</a:t>
          </a:fld>
          <a:endParaRPr lang="en-US" sz="1100" b="1"/>
        </a:p>
      </cdr:txBody>
    </cdr:sp>
  </cdr:relSizeAnchor>
  <cdr:relSizeAnchor xmlns:cdr="http://schemas.openxmlformats.org/drawingml/2006/chartDrawing">
    <cdr:from>
      <cdr:x>0.86648</cdr:x>
      <cdr:y>0.0524</cdr:y>
    </cdr:from>
    <cdr:to>
      <cdr:x>0.92869</cdr:x>
      <cdr:y>0.08485</cdr:y>
    </cdr:to>
    <cdr:sp macro="" textlink="">
      <cdr:nvSpPr>
        <cdr:cNvPr id="20" name="TextBox 1"/>
        <cdr:cNvSpPr txBox="1"/>
      </cdr:nvSpPr>
      <cdr:spPr>
        <a:xfrm xmlns:a="http://schemas.openxmlformats.org/drawingml/2006/main">
          <a:off x="10638424" y="331383"/>
          <a:ext cx="763797" cy="2052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E8B5335F-98BD-4FA1-ABF5-FDCC05C6614E}" type="TxLink">
            <a:rPr lang="en-US" sz="1100" b="1" i="0" u="none" strike="noStrike">
              <a:solidFill>
                <a:srgbClr val="000000"/>
              </a:solidFill>
              <a:latin typeface="Calibri"/>
              <a:cs typeface="Calibri"/>
            </a:rPr>
            <a:pPr/>
            <a:t>0.5%</a:t>
          </a:fld>
          <a:endParaRPr lang="en-US" sz="1100" b="1"/>
        </a:p>
      </cdr:txBody>
    </cdr:sp>
  </cdr:relSizeAnchor>
  <cdr:relSizeAnchor xmlns:cdr="http://schemas.openxmlformats.org/drawingml/2006/chartDrawing">
    <cdr:from>
      <cdr:x>0.80429</cdr:x>
      <cdr:y>0.06131</cdr:y>
    </cdr:from>
    <cdr:to>
      <cdr:x>0.85725</cdr:x>
      <cdr:y>0.09488</cdr:y>
    </cdr:to>
    <cdr:sp macro="" textlink="">
      <cdr:nvSpPr>
        <cdr:cNvPr id="21" name="TextBox 1"/>
        <cdr:cNvSpPr txBox="1"/>
      </cdr:nvSpPr>
      <cdr:spPr>
        <a:xfrm xmlns:a="http://schemas.openxmlformats.org/drawingml/2006/main">
          <a:off x="9874844" y="387774"/>
          <a:ext cx="650229" cy="2123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34E8FEB0-26A9-43DB-B8C9-A566DC1B617F}" type="TxLink">
            <a:rPr lang="en-US" sz="1100" b="1" i="0" u="none" strike="noStrike">
              <a:solidFill>
                <a:srgbClr val="000000"/>
              </a:solidFill>
              <a:latin typeface="Calibri"/>
              <a:cs typeface="Calibri"/>
            </a:rPr>
            <a:pPr/>
            <a:t>Boston</a:t>
          </a:fld>
          <a:endParaRPr lang="en-US" sz="1100" b="1"/>
        </a:p>
      </cdr:txBody>
    </cdr:sp>
  </cdr:relSizeAnchor>
  <cdr:relSizeAnchor xmlns:cdr="http://schemas.openxmlformats.org/drawingml/2006/chartDrawing">
    <cdr:from>
      <cdr:x>0.86519</cdr:x>
      <cdr:y>0.10825</cdr:y>
    </cdr:from>
    <cdr:to>
      <cdr:x>0.9274</cdr:x>
      <cdr:y>0.1407</cdr:y>
    </cdr:to>
    <cdr:sp macro="" textlink="">
      <cdr:nvSpPr>
        <cdr:cNvPr id="22" name="TextBox 1"/>
        <cdr:cNvSpPr txBox="1"/>
      </cdr:nvSpPr>
      <cdr:spPr>
        <a:xfrm xmlns:a="http://schemas.openxmlformats.org/drawingml/2006/main">
          <a:off x="10622618" y="684662"/>
          <a:ext cx="763797" cy="20523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7DEF12DA-9C37-413D-8A27-98B0FC8223E1}" type="TxLink">
            <a:rPr lang="en-US" sz="1100" b="1" i="0" u="none" strike="noStrike">
              <a:solidFill>
                <a:srgbClr val="000000"/>
              </a:solidFill>
              <a:latin typeface="Calibri"/>
              <a:cs typeface="Calibri"/>
            </a:rPr>
            <a:pPr/>
            <a:t>0.6%</a:t>
          </a:fld>
          <a:endParaRPr lang="en-US" sz="1100" b="1"/>
        </a:p>
      </cdr:txBody>
    </cdr:sp>
  </cdr:relSizeAnchor>
  <cdr:relSizeAnchor xmlns:cdr="http://schemas.openxmlformats.org/drawingml/2006/chartDrawing">
    <cdr:from>
      <cdr:x>0.71011</cdr:x>
      <cdr:y>0.74533</cdr:y>
    </cdr:from>
    <cdr:to>
      <cdr:x>0.86734</cdr:x>
      <cdr:y>0.74548</cdr:y>
    </cdr:to>
    <cdr:cxnSp macro="">
      <cdr:nvCxnSpPr>
        <cdr:cNvPr id="24" name="Straight Arrow Connector 23">
          <a:extLst xmlns:a="http://schemas.openxmlformats.org/drawingml/2006/main">
            <a:ext uri="{FF2B5EF4-FFF2-40B4-BE49-F238E27FC236}">
              <a16:creationId xmlns:a16="http://schemas.microsoft.com/office/drawing/2014/main" id="{4F55467C-E432-4D9E-878E-E3DE72533F6F}"/>
            </a:ext>
          </a:extLst>
        </cdr:cNvPr>
        <cdr:cNvCxnSpPr/>
      </cdr:nvCxnSpPr>
      <cdr:spPr>
        <a:xfrm xmlns:a="http://schemas.openxmlformats.org/drawingml/2006/main">
          <a:off x="8718535" y="4713914"/>
          <a:ext cx="1930415" cy="961"/>
        </a:xfrm>
        <a:prstGeom xmlns:a="http://schemas.openxmlformats.org/drawingml/2006/main" prst="straightConnector1">
          <a:avLst/>
        </a:prstGeom>
        <a:ln xmlns:a="http://schemas.openxmlformats.org/drawingml/2006/main" w="158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0.0201</cdr:x>
      <cdr:y>0.95714</cdr:y>
    </cdr:from>
    <cdr:to>
      <cdr:x>0.43454</cdr:x>
      <cdr:y>1</cdr:y>
    </cdr:to>
    <cdr:sp macro="" textlink="">
      <cdr:nvSpPr>
        <cdr:cNvPr id="15" name="TextBox 3"/>
        <cdr:cNvSpPr txBox="1"/>
      </cdr:nvSpPr>
      <cdr:spPr>
        <a:xfrm xmlns:a="http://schemas.openxmlformats.org/drawingml/2006/main">
          <a:off x="234066" y="6325122"/>
          <a:ext cx="4827011"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a:t>Sources: </a:t>
          </a:r>
          <a:r>
            <a:rPr lang="en-US" sz="1000" dirty="0" err="1"/>
            <a:t>CoStar</a:t>
          </a:r>
          <a:r>
            <a:rPr lang="en-US" sz="1000" dirty="0"/>
            <a:t>, Oxford Economics, BLS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4E0C8FE-A008-4D47-873D-E73702AFAD44}" type="datetimeFigureOut">
              <a:rPr lang="en-US" smtClean="0"/>
              <a:t>1/16/2020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7153380-4E05-45CF-88C2-5C10823DC089}" type="slidenum">
              <a:rPr lang="en-US" smtClean="0"/>
              <a:t>‹#›</a:t>
            </a:fld>
            <a:endParaRPr lang="en-US"/>
          </a:p>
        </p:txBody>
      </p:sp>
    </p:spTree>
    <p:extLst>
      <p:ext uri="{BB962C8B-B14F-4D97-AF65-F5344CB8AC3E}">
        <p14:creationId xmlns:p14="http://schemas.microsoft.com/office/powerpoint/2010/main" val="1963143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5800" cy="32432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E4D3765E-980F-4CF9-98FB-E49D565FE014}" type="slidenum">
              <a:rPr lang="en-US">
                <a:solidFill>
                  <a:prstClr val="black"/>
                </a:solidFill>
              </a:rPr>
              <a:pPr defTabSz="465887">
                <a:defRPr/>
              </a:pPr>
              <a:t>1</a:t>
            </a:fld>
            <a:endParaRPr lang="en-US" dirty="0">
              <a:solidFill>
                <a:prstClr val="black"/>
              </a:solidFill>
            </a:endParaRPr>
          </a:p>
        </p:txBody>
      </p:sp>
    </p:spTree>
    <p:extLst>
      <p:ext uri="{BB962C8B-B14F-4D97-AF65-F5344CB8AC3E}">
        <p14:creationId xmlns:p14="http://schemas.microsoft.com/office/powerpoint/2010/main" val="1810868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Material\Peter's Excel\Haver Work\Economic Big Book.xlsx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12</a:t>
            </a:fld>
            <a:endParaRPr lang="en-US" altLang="en-US" sz="2200">
              <a:latin typeface="Times New Roman" pitchFamily="18" charset="0"/>
            </a:endParaRPr>
          </a:p>
        </p:txBody>
      </p:sp>
    </p:spTree>
    <p:extLst>
      <p:ext uri="{BB962C8B-B14F-4D97-AF65-F5344CB8AC3E}">
        <p14:creationId xmlns:p14="http://schemas.microsoft.com/office/powerpoint/2010/main" val="4260716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Material\Peter's Excel\Haver Work\Economic Big Book.xlsx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13</a:t>
            </a:fld>
            <a:endParaRPr lang="en-US" altLang="en-US" sz="2200">
              <a:latin typeface="Times New Roman" pitchFamily="18" charset="0"/>
            </a:endParaRPr>
          </a:p>
        </p:txBody>
      </p:sp>
    </p:spTree>
    <p:extLst>
      <p:ext uri="{BB962C8B-B14F-4D97-AF65-F5344CB8AC3E}">
        <p14:creationId xmlns:p14="http://schemas.microsoft.com/office/powerpoint/2010/main" val="1792772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701C9C-2D9F-476D-BCDC-3CA1AD54A64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168827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19Q2, Economy, Boston.xlsx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15</a:t>
            </a:fld>
            <a:endParaRPr lang="en-US" altLang="en-US" sz="2200">
              <a:latin typeface="Times New Roman" pitchFamily="18" charset="0"/>
            </a:endParaRPr>
          </a:p>
        </p:txBody>
      </p:sp>
    </p:spTree>
    <p:extLst>
      <p:ext uri="{BB962C8B-B14F-4D97-AF65-F5344CB8AC3E}">
        <p14:creationId xmlns:p14="http://schemas.microsoft.com/office/powerpoint/2010/main" val="2806846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19Q2, Economy, Boston.xlsx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16</a:t>
            </a:fld>
            <a:endParaRPr lang="en-US" altLang="en-US" sz="2200">
              <a:latin typeface="Times New Roman" pitchFamily="18" charset="0"/>
            </a:endParaRPr>
          </a:p>
        </p:txBody>
      </p:sp>
    </p:spTree>
    <p:extLst>
      <p:ext uri="{BB962C8B-B14F-4D97-AF65-F5344CB8AC3E}">
        <p14:creationId xmlns:p14="http://schemas.microsoft.com/office/powerpoint/2010/main" val="538666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701C9C-2D9F-476D-BCDC-3CA1AD54A64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270363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18Q4, Economy, Boston.xlsx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18</a:t>
            </a:fld>
            <a:endParaRPr lang="en-US" altLang="en-US" sz="2200">
              <a:latin typeface="Times New Roman" pitchFamily="18" charset="0"/>
            </a:endParaRPr>
          </a:p>
        </p:txBody>
      </p:sp>
    </p:spTree>
    <p:extLst>
      <p:ext uri="{BB962C8B-B14F-4D97-AF65-F5344CB8AC3E}">
        <p14:creationId xmlns:p14="http://schemas.microsoft.com/office/powerpoint/2010/main" val="1725884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2311400" y="527050"/>
            <a:ext cx="4673600" cy="2628900"/>
          </a:xfrm>
          <a:ln/>
        </p:spPr>
      </p:sp>
      <p:sp>
        <p:nvSpPr>
          <p:cNvPr id="181251" name="Notes Placeholder 2"/>
          <p:cNvSpPr>
            <a:spLocks noGrp="1"/>
          </p:cNvSpPr>
          <p:nvPr>
            <p:ph type="body" idx="1"/>
          </p:nvPr>
        </p:nvSpPr>
        <p:spPr>
          <a:noFill/>
        </p:spPr>
        <p:txBody>
          <a:bodyPr/>
          <a:lstStyle/>
          <a:p>
            <a:r>
              <a:rPr lang="en-US" altLang="en-US" dirty="0">
                <a:latin typeface="Arial"/>
              </a:rPr>
              <a:t>P:\Advisory\Apartments\Millennial Movement\2010-17 Population Change.xlsx</a:t>
            </a:r>
          </a:p>
          <a:p>
            <a:endParaRPr lang="en-US" altLang="en-US" dirty="0">
              <a:latin typeface="Arial"/>
            </a:endParaRPr>
          </a:p>
          <a:p>
            <a:endParaRPr lang="en-US" altLang="en-US" dirty="0">
              <a:latin typeface="Arial"/>
            </a:endParaRPr>
          </a:p>
          <a:p>
            <a:endParaRPr lang="en-US" altLang="en-US" dirty="0">
              <a:latin typeface="Arial"/>
            </a:endParaRPr>
          </a:p>
          <a:p>
            <a:endParaRPr lang="en-US" altLang="en-US" dirty="0">
              <a:latin typeface="Arial"/>
            </a:endParaRPr>
          </a:p>
          <a:p>
            <a:endParaRPr lang="en-US" altLang="en-US" dirty="0">
              <a:latin typeface="Arial"/>
            </a:endParaRPr>
          </a:p>
          <a:p>
            <a:endParaRPr lang="en-US" altLang="en-US" dirty="0">
              <a:latin typeface="Arial"/>
            </a:endParaRPr>
          </a:p>
          <a:p>
            <a:endParaRPr lang="en-US" altLang="en-US" dirty="0">
              <a:latin typeface="Arial"/>
            </a:endParaRPr>
          </a:p>
          <a:p>
            <a:endParaRPr lang="en-US" altLang="en-US" dirty="0">
              <a:latin typeface="Arial"/>
            </a:endParaRPr>
          </a:p>
          <a:p>
            <a:endParaRPr lang="en-US" altLang="en-US" dirty="0">
              <a:latin typeface="Arial"/>
            </a:endParaRPr>
          </a:p>
        </p:txBody>
      </p:sp>
      <p:sp>
        <p:nvSpPr>
          <p:cNvPr id="181252" name="Slide Number Placeholder 3"/>
          <p:cNvSpPr>
            <a:spLocks noGrp="1"/>
          </p:cNvSpPr>
          <p:nvPr>
            <p:ph type="sldNum" sz="quarter" idx="5"/>
          </p:nvPr>
        </p:nvSpPr>
        <p:spPr>
          <a:noFill/>
        </p:spPr>
        <p:txBody>
          <a:bodyPr/>
          <a:lstStyle>
            <a:lvl1pPr defTabSz="1755164">
              <a:defRPr sz="1200">
                <a:solidFill>
                  <a:schemeClr val="tx1"/>
                </a:solidFill>
                <a:latin typeface="Arial" charset="0"/>
              </a:defRPr>
            </a:lvl1pPr>
            <a:lvl2pPr marL="757066" indent="-291179" defTabSz="1755164">
              <a:defRPr sz="1200">
                <a:solidFill>
                  <a:schemeClr val="tx1"/>
                </a:solidFill>
                <a:latin typeface="Arial" charset="0"/>
              </a:defRPr>
            </a:lvl2pPr>
            <a:lvl3pPr marL="1164717" indent="-232943" defTabSz="1755164">
              <a:defRPr sz="1200">
                <a:solidFill>
                  <a:schemeClr val="tx1"/>
                </a:solidFill>
                <a:latin typeface="Arial" charset="0"/>
              </a:defRPr>
            </a:lvl3pPr>
            <a:lvl4pPr marL="1630604" indent="-232943" defTabSz="1755164">
              <a:defRPr sz="1200">
                <a:solidFill>
                  <a:schemeClr val="tx1"/>
                </a:solidFill>
                <a:latin typeface="Arial" charset="0"/>
              </a:defRPr>
            </a:lvl4pPr>
            <a:lvl5pPr marL="2096491" indent="-232943" defTabSz="1755164">
              <a:defRPr sz="1200">
                <a:solidFill>
                  <a:schemeClr val="tx1"/>
                </a:solidFill>
                <a:latin typeface="Arial" charset="0"/>
              </a:defRPr>
            </a:lvl5pPr>
            <a:lvl6pPr marL="2562377" indent="-232943" defTabSz="1755164" eaLnBrk="0" fontAlgn="base" hangingPunct="0">
              <a:spcBef>
                <a:spcPct val="0"/>
              </a:spcBef>
              <a:spcAft>
                <a:spcPct val="0"/>
              </a:spcAft>
              <a:defRPr sz="1200">
                <a:solidFill>
                  <a:schemeClr val="tx1"/>
                </a:solidFill>
                <a:latin typeface="Arial" charset="0"/>
              </a:defRPr>
            </a:lvl6pPr>
            <a:lvl7pPr marL="3028264" indent="-232943" defTabSz="1755164" eaLnBrk="0" fontAlgn="base" hangingPunct="0">
              <a:spcBef>
                <a:spcPct val="0"/>
              </a:spcBef>
              <a:spcAft>
                <a:spcPct val="0"/>
              </a:spcAft>
              <a:defRPr sz="1200">
                <a:solidFill>
                  <a:schemeClr val="tx1"/>
                </a:solidFill>
                <a:latin typeface="Arial" charset="0"/>
              </a:defRPr>
            </a:lvl7pPr>
            <a:lvl8pPr marL="3494151" indent="-232943" defTabSz="1755164" eaLnBrk="0" fontAlgn="base" hangingPunct="0">
              <a:spcBef>
                <a:spcPct val="0"/>
              </a:spcBef>
              <a:spcAft>
                <a:spcPct val="0"/>
              </a:spcAft>
              <a:defRPr sz="1200">
                <a:solidFill>
                  <a:schemeClr val="tx1"/>
                </a:solidFill>
                <a:latin typeface="Arial" charset="0"/>
              </a:defRPr>
            </a:lvl8pPr>
            <a:lvl9pPr marL="3960038" indent="-232943" defTabSz="1755164" eaLnBrk="0" fontAlgn="base" hangingPunct="0">
              <a:spcBef>
                <a:spcPct val="0"/>
              </a:spcBef>
              <a:spcAft>
                <a:spcPct val="0"/>
              </a:spcAft>
              <a:defRPr sz="1200">
                <a:solidFill>
                  <a:schemeClr val="tx1"/>
                </a:solidFill>
                <a:latin typeface="Arial" charset="0"/>
              </a:defRPr>
            </a:lvl9pPr>
          </a:lstStyle>
          <a:p>
            <a:pPr>
              <a:defRPr/>
            </a:pPr>
            <a:fld id="{22D71B68-34C5-4C8C-A16D-5E726E9A23A1}" type="slidenum">
              <a:rPr lang="en-US" altLang="en-US" sz="2200">
                <a:solidFill>
                  <a:prstClr val="black"/>
                </a:solidFill>
                <a:latin typeface="Times New Roman" pitchFamily="18" charset="0"/>
              </a:rPr>
              <a:pPr>
                <a:defRPr/>
              </a:pPr>
              <a:t>19</a:t>
            </a:fld>
            <a:endParaRPr lang="en-US" altLang="en-US" sz="2200" dirty="0">
              <a:solidFill>
                <a:prstClr val="black"/>
              </a:solidFill>
              <a:latin typeface="Times New Roman" pitchFamily="18" charset="0"/>
            </a:endParaRPr>
          </a:p>
        </p:txBody>
      </p:sp>
    </p:spTree>
    <p:extLst>
      <p:ext uri="{BB962C8B-B14F-4D97-AF65-F5344CB8AC3E}">
        <p14:creationId xmlns:p14="http://schemas.microsoft.com/office/powerpoint/2010/main" val="3252301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dirty="0">
                <a:latin typeface="Arial"/>
              </a:rPr>
              <a:t>P:\Advisory\Apartments\Millennial Movement\2010-17 Population Change.xlsx</a:t>
            </a:r>
          </a:p>
          <a:p>
            <a:endParaRPr lang="en-US" altLang="en-US" dirty="0">
              <a:latin typeface="Arial"/>
            </a:endParaRPr>
          </a:p>
          <a:p>
            <a:endParaRPr lang="en-US" altLang="en-US" dirty="0">
              <a:latin typeface="Arial"/>
            </a:endParaRPr>
          </a:p>
          <a:p>
            <a:endParaRPr lang="en-US" altLang="en-US" dirty="0">
              <a:latin typeface="Arial"/>
            </a:endParaRPr>
          </a:p>
          <a:p>
            <a:endParaRPr lang="en-US" altLang="en-US" dirty="0">
              <a:latin typeface="Arial"/>
            </a:endParaRPr>
          </a:p>
          <a:p>
            <a:endParaRPr lang="en-US" altLang="en-US" dirty="0">
              <a:latin typeface="Arial"/>
            </a:endParaRPr>
          </a:p>
          <a:p>
            <a:endParaRPr lang="en-US" altLang="en-US" dirty="0">
              <a:latin typeface="Arial"/>
            </a:endParaRPr>
          </a:p>
          <a:p>
            <a:endParaRPr lang="en-US" altLang="en-US" dirty="0">
              <a:latin typeface="Arial"/>
            </a:endParaRPr>
          </a:p>
          <a:p>
            <a:endParaRPr lang="en-US" altLang="en-US" dirty="0">
              <a:latin typeface="Arial"/>
            </a:endParaRPr>
          </a:p>
          <a:p>
            <a:endParaRPr lang="en-US" altLang="en-US" dirty="0">
              <a:latin typeface="Arial"/>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20</a:t>
            </a:fld>
            <a:endParaRPr lang="en-US" altLang="en-US" sz="2200" dirty="0">
              <a:latin typeface="Times New Roman" pitchFamily="18" charset="0"/>
            </a:endParaRPr>
          </a:p>
        </p:txBody>
      </p:sp>
    </p:spTree>
    <p:extLst>
      <p:ext uri="{BB962C8B-B14F-4D97-AF65-F5344CB8AC3E}">
        <p14:creationId xmlns:p14="http://schemas.microsoft.com/office/powerpoint/2010/main" val="3328362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18Q4, Economy, Boston.xlsx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21</a:t>
            </a:fld>
            <a:endParaRPr lang="en-US" altLang="en-US" sz="2200">
              <a:latin typeface="Times New Roman" pitchFamily="18" charset="0"/>
            </a:endParaRPr>
          </a:p>
        </p:txBody>
      </p:sp>
    </p:spTree>
    <p:extLst>
      <p:ext uri="{BB962C8B-B14F-4D97-AF65-F5344CB8AC3E}">
        <p14:creationId xmlns:p14="http://schemas.microsoft.com/office/powerpoint/2010/main" val="2417919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153380-4E05-45CF-88C2-5C10823DC0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762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701C9C-2D9F-476D-BCDC-3CA1AD54A64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949948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Material\Peter's Excel\Haver Work\Economic Big Book.xlsx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23</a:t>
            </a:fld>
            <a:endParaRPr lang="en-US" altLang="en-US" sz="2200">
              <a:latin typeface="Times New Roman" pitchFamily="18" charset="0"/>
            </a:endParaRPr>
          </a:p>
        </p:txBody>
      </p:sp>
    </p:spTree>
    <p:extLst>
      <p:ext uri="{BB962C8B-B14F-4D97-AF65-F5344CB8AC3E}">
        <p14:creationId xmlns:p14="http://schemas.microsoft.com/office/powerpoint/2010/main" val="1332591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dirty="0">
                <a:latin typeface="Arial" panose="020B0604020202020204" pitchFamily="34" charset="0"/>
              </a:rPr>
              <a:t>L:\CoStar Market Analytics\Works in Progress\New England Analytics\Big Books and Related Material\Peter's Excel\Test Work\Q4 Analytics update through Haver.xlsx</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24</a:t>
            </a:fld>
            <a:endParaRPr lang="en-US" altLang="en-US" sz="2200">
              <a:latin typeface="Times New Roman" pitchFamily="18" charset="0"/>
            </a:endParaRPr>
          </a:p>
        </p:txBody>
      </p:sp>
    </p:spTree>
    <p:extLst>
      <p:ext uri="{BB962C8B-B14F-4D97-AF65-F5344CB8AC3E}">
        <p14:creationId xmlns:p14="http://schemas.microsoft.com/office/powerpoint/2010/main" val="3807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Material\Peter's Excel\Test Work\Q4 Analytics update through Haver.xlsx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25</a:t>
            </a:fld>
            <a:endParaRPr lang="en-US" altLang="en-US" sz="2200">
              <a:latin typeface="Times New Roman" pitchFamily="18" charset="0"/>
            </a:endParaRPr>
          </a:p>
        </p:txBody>
      </p:sp>
    </p:spTree>
    <p:extLst>
      <p:ext uri="{BB962C8B-B14F-4D97-AF65-F5344CB8AC3E}">
        <p14:creationId xmlns:p14="http://schemas.microsoft.com/office/powerpoint/2010/main" val="2968955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Material\Peter's Excel\Haver Work\Economic Big Book.xlsx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26</a:t>
            </a:fld>
            <a:endParaRPr lang="en-US" altLang="en-US" sz="2200">
              <a:latin typeface="Times New Roman" pitchFamily="18" charset="0"/>
            </a:endParaRPr>
          </a:p>
        </p:txBody>
      </p:sp>
    </p:spTree>
    <p:extLst>
      <p:ext uri="{BB962C8B-B14F-4D97-AF65-F5344CB8AC3E}">
        <p14:creationId xmlns:p14="http://schemas.microsoft.com/office/powerpoint/2010/main" val="3183218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701C9C-2D9F-476D-BCDC-3CA1AD54A64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587243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18Q3, All Metros, RET, Data Extract.xlsx</a:t>
            </a:r>
          </a:p>
          <a:p>
            <a:endParaRPr lang="en-US" altLang="en-US">
              <a:latin typeface="Arial" panose="020B0604020202020204" pitchFamily="34" charset="0"/>
            </a:endParaRPr>
          </a:p>
          <a:p>
            <a:endParaRPr lang="en-US" altLang="en-US">
              <a:latin typeface="Arial" panose="020B0604020202020204" pitchFamily="34" charset="0"/>
            </a:endParaRPr>
          </a:p>
          <a:p>
            <a:r>
              <a:rPr lang="en-US" altLang="en-US">
                <a:latin typeface="Arial" panose="020B0604020202020204" pitchFamily="34" charset="0"/>
              </a:rPr>
              <a:t>Notes 1</a:t>
            </a:r>
          </a:p>
          <a:p>
            <a:r>
              <a:rPr lang="en-US" altLang="en-US">
                <a:latin typeface="Arial" panose="020B0604020202020204" pitchFamily="34" charset="0"/>
              </a:rPr>
              <a:t>Notes 2</a:t>
            </a:r>
          </a:p>
          <a:p>
            <a:r>
              <a:rPr lang="en-US" altLang="en-US">
                <a:latin typeface="Arial" panose="020B0604020202020204" pitchFamily="34" charset="0"/>
              </a:rPr>
              <a:t>Notes 3</a:t>
            </a:r>
          </a:p>
          <a:p>
            <a:r>
              <a:rPr lang="en-US" altLang="en-US">
                <a:latin typeface="Arial" panose="020B0604020202020204" pitchFamily="34" charset="0"/>
              </a:rPr>
              <a:t>Notes 4</a:t>
            </a:r>
          </a:p>
          <a:p>
            <a:r>
              <a:rPr lang="en-US" altLang="en-US">
                <a:latin typeface="Arial" panose="020B0604020202020204" pitchFamily="34" charset="0"/>
              </a:rPr>
              <a:t>Notes 5</a:t>
            </a:r>
          </a:p>
          <a:p>
            <a:r>
              <a:rPr lang="en-US" altLang="en-US">
                <a:latin typeface="Arial" panose="020B0604020202020204" pitchFamily="34" charset="0"/>
              </a:rPr>
              <a:t>Notes 6</a:t>
            </a: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solidFill>
                  <a:prstClr val="black"/>
                </a:solidFill>
                <a:latin typeface="Times New Roman" pitchFamily="18" charset="0"/>
              </a:rPr>
              <a:pPr/>
              <a:t>28</a:t>
            </a:fld>
            <a:endParaRPr lang="en-US" altLang="en-US" sz="2200">
              <a:solidFill>
                <a:prstClr val="black"/>
              </a:solidFill>
              <a:latin typeface="Times New Roman" pitchFamily="18" charset="0"/>
            </a:endParaRPr>
          </a:p>
        </p:txBody>
      </p:sp>
    </p:spTree>
    <p:extLst>
      <p:ext uri="{BB962C8B-B14F-4D97-AF65-F5344CB8AC3E}">
        <p14:creationId xmlns:p14="http://schemas.microsoft.com/office/powerpoint/2010/main" val="924117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19Q3, OFF, Metro Level.xlsx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29</a:t>
            </a:fld>
            <a:endParaRPr lang="en-US" altLang="en-US" sz="2200">
              <a:latin typeface="Times New Roman" pitchFamily="18" charset="0"/>
            </a:endParaRPr>
          </a:p>
        </p:txBody>
      </p:sp>
    </p:spTree>
    <p:extLst>
      <p:ext uri="{BB962C8B-B14F-4D97-AF65-F5344CB8AC3E}">
        <p14:creationId xmlns:p14="http://schemas.microsoft.com/office/powerpoint/2010/main" val="2546620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19Q3, IND, Metro Level, All Metros.xlsx</a:t>
            </a:r>
          </a:p>
          <a:p>
            <a:endParaRPr lang="en-US" altLang="en-US">
              <a:latin typeface="Arial" panose="020B0604020202020204" pitchFamily="34" charset="0"/>
            </a:endParaRPr>
          </a:p>
          <a:p>
            <a:endParaRPr lang="en-US" altLang="en-US">
              <a:latin typeface="Arial" panose="020B0604020202020204" pitchFamily="34" charset="0"/>
            </a:endParaRPr>
          </a:p>
          <a:p>
            <a:r>
              <a:rPr lang="en-US" altLang="en-US">
                <a:latin typeface="Arial" panose="020B0604020202020204" pitchFamily="34" charset="0"/>
              </a:rPr>
              <a:t>Notes 1</a:t>
            </a:r>
          </a:p>
          <a:p>
            <a:r>
              <a:rPr lang="en-US" altLang="en-US">
                <a:latin typeface="Arial" panose="020B0604020202020204" pitchFamily="34" charset="0"/>
              </a:rPr>
              <a:t>Notes 2</a:t>
            </a:r>
          </a:p>
          <a:p>
            <a:r>
              <a:rPr lang="en-US" altLang="en-US">
                <a:latin typeface="Arial" panose="020B0604020202020204" pitchFamily="34" charset="0"/>
              </a:rPr>
              <a:t>Notes 3</a:t>
            </a:r>
          </a:p>
          <a:p>
            <a:r>
              <a:rPr lang="en-US" altLang="en-US">
                <a:latin typeface="Arial" panose="020B0604020202020204" pitchFamily="34" charset="0"/>
              </a:rPr>
              <a:t>Notes 4</a:t>
            </a:r>
          </a:p>
          <a:p>
            <a:r>
              <a:rPr lang="en-US" altLang="en-US">
                <a:latin typeface="Arial" panose="020B0604020202020204" pitchFamily="34" charset="0"/>
              </a:rPr>
              <a:t>Notes 5</a:t>
            </a:r>
          </a:p>
          <a:p>
            <a:r>
              <a:rPr lang="en-US" altLang="en-US">
                <a:latin typeface="Arial" panose="020B0604020202020204" pitchFamily="34" charset="0"/>
              </a:rPr>
              <a:t>Notes 6</a:t>
            </a: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30</a:t>
            </a:fld>
            <a:endParaRPr lang="en-US" altLang="en-US" sz="2200">
              <a:latin typeface="Times New Roman" pitchFamily="18" charset="0"/>
            </a:endParaRPr>
          </a:p>
        </p:txBody>
      </p:sp>
    </p:spTree>
    <p:extLst>
      <p:ext uri="{BB962C8B-B14F-4D97-AF65-F5344CB8AC3E}">
        <p14:creationId xmlns:p14="http://schemas.microsoft.com/office/powerpoint/2010/main" val="3425028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19Q3, APT, Metro Level, All Metros.xlsx</a:t>
            </a:r>
          </a:p>
          <a:p>
            <a:endParaRPr lang="en-US" altLang="en-US">
              <a:latin typeface="Arial" panose="020B0604020202020204" pitchFamily="34" charset="0"/>
            </a:endParaRPr>
          </a:p>
          <a:p>
            <a:endParaRPr lang="en-US" altLang="en-US">
              <a:latin typeface="Arial" panose="020B0604020202020204" pitchFamily="34" charset="0"/>
            </a:endParaRPr>
          </a:p>
          <a:p>
            <a:r>
              <a:rPr lang="en-US" altLang="en-US">
                <a:latin typeface="Arial" panose="020B0604020202020204" pitchFamily="34" charset="0"/>
              </a:rPr>
              <a:t>Notes 1</a:t>
            </a:r>
          </a:p>
          <a:p>
            <a:r>
              <a:rPr lang="en-US" altLang="en-US">
                <a:latin typeface="Arial" panose="020B0604020202020204" pitchFamily="34" charset="0"/>
              </a:rPr>
              <a:t>Notes 2</a:t>
            </a:r>
          </a:p>
          <a:p>
            <a:r>
              <a:rPr lang="en-US" altLang="en-US">
                <a:latin typeface="Arial" panose="020B0604020202020204" pitchFamily="34" charset="0"/>
              </a:rPr>
              <a:t>Notes 3</a:t>
            </a:r>
          </a:p>
          <a:p>
            <a:r>
              <a:rPr lang="en-US" altLang="en-US">
                <a:latin typeface="Arial" panose="020B0604020202020204" pitchFamily="34" charset="0"/>
              </a:rPr>
              <a:t>Notes 4</a:t>
            </a:r>
          </a:p>
          <a:p>
            <a:r>
              <a:rPr lang="en-US" altLang="en-US">
                <a:latin typeface="Arial" panose="020B0604020202020204" pitchFamily="34" charset="0"/>
              </a:rPr>
              <a:t>Notes 5</a:t>
            </a:r>
          </a:p>
          <a:p>
            <a:r>
              <a:rPr lang="en-US" altLang="en-US">
                <a:latin typeface="Arial" panose="020B0604020202020204" pitchFamily="34" charset="0"/>
              </a:rPr>
              <a:t>Notes 6</a:t>
            </a: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31</a:t>
            </a:fld>
            <a:endParaRPr lang="en-US" altLang="en-US" sz="2200">
              <a:latin typeface="Times New Roman" pitchFamily="18" charset="0"/>
            </a:endParaRPr>
          </a:p>
        </p:txBody>
      </p:sp>
    </p:spTree>
    <p:extLst>
      <p:ext uri="{BB962C8B-B14F-4D97-AF65-F5344CB8AC3E}">
        <p14:creationId xmlns:p14="http://schemas.microsoft.com/office/powerpoint/2010/main" val="1139941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701C9C-2D9F-476D-BCDC-3CA1AD54A64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517995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\\Dcfile1\share\CoStar Market Analytics\Specialization Initiatives\Presentations and Webinars\Metro Big Books 2.0\PRELIM_Apartment Metro BB Zebra Striping 20Q1.xlsm</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32</a:t>
            </a:fld>
            <a:endParaRPr lang="en-US" altLang="en-US" sz="2200">
              <a:latin typeface="Times New Roman" pitchFamily="18" charset="0"/>
            </a:endParaRPr>
          </a:p>
        </p:txBody>
      </p:sp>
    </p:spTree>
    <p:extLst>
      <p:ext uri="{BB962C8B-B14F-4D97-AF65-F5344CB8AC3E}">
        <p14:creationId xmlns:p14="http://schemas.microsoft.com/office/powerpoint/2010/main" val="4247451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19Q2, APT, Metro Level, All Metros.xlsx</a:t>
            </a:r>
          </a:p>
          <a:p>
            <a:r>
              <a:rPr lang="en-US" altLang="en-US">
                <a:latin typeface="Arial" panose="020B0604020202020204" pitchFamily="34" charset="0"/>
              </a:rPr>
              <a:t>2011Q4</a:t>
            </a:r>
          </a:p>
          <a:p>
            <a:r>
              <a:rPr lang="en-US" altLang="en-US">
                <a:latin typeface="Arial" panose="020B0604020202020204" pitchFamily="34" charset="0"/>
              </a:rPr>
              <a:t>To </a:t>
            </a:r>
          </a:p>
          <a:p>
            <a:r>
              <a:rPr lang="en-US" altLang="en-US">
                <a:latin typeface="Arial" panose="020B0604020202020204" pitchFamily="34" charset="0"/>
              </a:rPr>
              <a:t>2019Q2</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33</a:t>
            </a:fld>
            <a:endParaRPr lang="en-US" altLang="en-US" sz="2200">
              <a:latin typeface="Times New Roman" pitchFamily="18" charset="0"/>
            </a:endParaRPr>
          </a:p>
        </p:txBody>
      </p:sp>
    </p:spTree>
    <p:extLst>
      <p:ext uri="{BB962C8B-B14F-4D97-AF65-F5344CB8AC3E}">
        <p14:creationId xmlns:p14="http://schemas.microsoft.com/office/powerpoint/2010/main" val="1957352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19Q2, APT, Metro Level, All Metros.xlsx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34</a:t>
            </a:fld>
            <a:endParaRPr lang="en-US" altLang="en-US" sz="2200">
              <a:latin typeface="Times New Roman" pitchFamily="18" charset="0"/>
            </a:endParaRPr>
          </a:p>
        </p:txBody>
      </p:sp>
    </p:spTree>
    <p:extLst>
      <p:ext uri="{BB962C8B-B14F-4D97-AF65-F5344CB8AC3E}">
        <p14:creationId xmlns:p14="http://schemas.microsoft.com/office/powerpoint/2010/main" val="3904341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19Q3, APT, Metro Level, All Metros.xlsx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35</a:t>
            </a:fld>
            <a:endParaRPr lang="en-US" altLang="en-US" sz="2200">
              <a:latin typeface="Times New Roman" pitchFamily="18" charset="0"/>
            </a:endParaRPr>
          </a:p>
        </p:txBody>
      </p:sp>
    </p:spTree>
    <p:extLst>
      <p:ext uri="{BB962C8B-B14F-4D97-AF65-F5344CB8AC3E}">
        <p14:creationId xmlns:p14="http://schemas.microsoft.com/office/powerpoint/2010/main" val="2969545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19Q3, APT, Metro Level, All Metros.xlsx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36</a:t>
            </a:fld>
            <a:endParaRPr lang="en-US" altLang="en-US" sz="2200">
              <a:latin typeface="Times New Roman" pitchFamily="18" charset="0"/>
            </a:endParaRPr>
          </a:p>
        </p:txBody>
      </p:sp>
    </p:spTree>
    <p:extLst>
      <p:ext uri="{BB962C8B-B14F-4D97-AF65-F5344CB8AC3E}">
        <p14:creationId xmlns:p14="http://schemas.microsoft.com/office/powerpoint/2010/main" val="1599392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19Q2, APT, Metro Level, All Metros.xlsx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37</a:t>
            </a:fld>
            <a:endParaRPr lang="en-US" altLang="en-US" sz="2200">
              <a:latin typeface="Times New Roman" pitchFamily="18" charset="0"/>
            </a:endParaRPr>
          </a:p>
        </p:txBody>
      </p:sp>
    </p:spTree>
    <p:extLst>
      <p:ext uri="{BB962C8B-B14F-4D97-AF65-F5344CB8AC3E}">
        <p14:creationId xmlns:p14="http://schemas.microsoft.com/office/powerpoint/2010/main" val="545206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19Q3, APT, Metro Level, All Metros.xlsx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38</a:t>
            </a:fld>
            <a:endParaRPr lang="en-US" altLang="en-US" sz="2200">
              <a:latin typeface="Times New Roman" pitchFamily="18" charset="0"/>
            </a:endParaRPr>
          </a:p>
        </p:txBody>
      </p:sp>
    </p:spTree>
    <p:extLst>
      <p:ext uri="{BB962C8B-B14F-4D97-AF65-F5344CB8AC3E}">
        <p14:creationId xmlns:p14="http://schemas.microsoft.com/office/powerpoint/2010/main" val="42443642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701C9C-2D9F-476D-BCDC-3CA1AD54A64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501563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19Q3, OFF, Metro Level.xlsx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40</a:t>
            </a:fld>
            <a:endParaRPr lang="en-US" altLang="en-US" sz="2200">
              <a:latin typeface="Times New Roman" pitchFamily="18" charset="0"/>
            </a:endParaRPr>
          </a:p>
        </p:txBody>
      </p:sp>
    </p:spTree>
    <p:extLst>
      <p:ext uri="{BB962C8B-B14F-4D97-AF65-F5344CB8AC3E}">
        <p14:creationId xmlns:p14="http://schemas.microsoft.com/office/powerpoint/2010/main" val="918602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19Q3, OFF, Metro Level.xlsx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41</a:t>
            </a:fld>
            <a:endParaRPr lang="en-US" altLang="en-US" sz="2200">
              <a:latin typeface="Times New Roman" pitchFamily="18" charset="0"/>
            </a:endParaRPr>
          </a:p>
        </p:txBody>
      </p:sp>
    </p:spTree>
    <p:extLst>
      <p:ext uri="{BB962C8B-B14F-4D97-AF65-F5344CB8AC3E}">
        <p14:creationId xmlns:p14="http://schemas.microsoft.com/office/powerpoint/2010/main" val="3585445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701C9C-2D9F-476D-BCDC-3CA1AD54A64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090048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19Q3, OFF, Metro Level.xlsx</a:t>
            </a:r>
          </a:p>
          <a:p>
            <a:endParaRPr lang="en-US" altLang="en-US">
              <a:latin typeface="Arial" panose="020B0604020202020204" pitchFamily="34" charset="0"/>
            </a:endParaRPr>
          </a:p>
          <a:p>
            <a:r>
              <a:rPr lang="en-US" altLang="en-US">
                <a:latin typeface="Arial" panose="020B0604020202020204" pitchFamily="34" charset="0"/>
              </a:rPr>
              <a:t>Notes 1</a:t>
            </a:r>
          </a:p>
          <a:p>
            <a:r>
              <a:rPr lang="en-US" altLang="en-US">
                <a:latin typeface="Arial" panose="020B0604020202020204" pitchFamily="34" charset="0"/>
              </a:rPr>
              <a:t>Notes 2</a:t>
            </a:r>
          </a:p>
          <a:p>
            <a:r>
              <a:rPr lang="en-US" altLang="en-US">
                <a:latin typeface="Arial" panose="020B0604020202020204" pitchFamily="34" charset="0"/>
              </a:rPr>
              <a:t>Notes 3</a:t>
            </a:r>
          </a:p>
          <a:p>
            <a:r>
              <a:rPr lang="en-US" altLang="en-US">
                <a:latin typeface="Arial" panose="020B0604020202020204" pitchFamily="34" charset="0"/>
              </a:rPr>
              <a:t>Notes 4</a:t>
            </a:r>
          </a:p>
          <a:p>
            <a:r>
              <a:rPr lang="en-US" altLang="en-US">
                <a:latin typeface="Arial" panose="020B0604020202020204" pitchFamily="34" charset="0"/>
              </a:rPr>
              <a:t>Notes 5</a:t>
            </a:r>
          </a:p>
          <a:p>
            <a:r>
              <a:rPr lang="en-US" altLang="en-US">
                <a:latin typeface="Arial" panose="020B0604020202020204" pitchFamily="34" charset="0"/>
              </a:rPr>
              <a:t>Notes 6</a:t>
            </a:r>
          </a:p>
          <a:p>
            <a:r>
              <a:rPr lang="en-US" altLang="en-US">
                <a:latin typeface="Arial" panose="020B0604020202020204" pitchFamily="34" charset="0"/>
              </a:rPr>
              <a:t>Notes 7</a:t>
            </a: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42</a:t>
            </a:fld>
            <a:endParaRPr lang="en-US" altLang="en-US" sz="2200">
              <a:latin typeface="Times New Roman" pitchFamily="18" charset="0"/>
            </a:endParaRPr>
          </a:p>
        </p:txBody>
      </p:sp>
    </p:spTree>
    <p:extLst>
      <p:ext uri="{BB962C8B-B14F-4D97-AF65-F5344CB8AC3E}">
        <p14:creationId xmlns:p14="http://schemas.microsoft.com/office/powerpoint/2010/main" val="1061214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701C9C-2D9F-476D-BCDC-3CA1AD54A645}"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305747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19Q3, IND, Metro Level, All Metros.xlsx</a:t>
            </a:r>
          </a:p>
          <a:p>
            <a:endParaRPr lang="en-US" altLang="en-US">
              <a:latin typeface="Arial" panose="020B0604020202020204" pitchFamily="34" charset="0"/>
            </a:endParaRPr>
          </a:p>
          <a:p>
            <a:endParaRPr lang="en-US" altLang="en-US">
              <a:latin typeface="Arial" panose="020B0604020202020204" pitchFamily="34" charset="0"/>
            </a:endParaRPr>
          </a:p>
          <a:p>
            <a:r>
              <a:rPr lang="en-US" altLang="en-US">
                <a:latin typeface="Arial" panose="020B0604020202020204" pitchFamily="34" charset="0"/>
              </a:rPr>
              <a:t>Notes 1</a:t>
            </a:r>
          </a:p>
          <a:p>
            <a:r>
              <a:rPr lang="en-US" altLang="en-US">
                <a:latin typeface="Arial" panose="020B0604020202020204" pitchFamily="34" charset="0"/>
              </a:rPr>
              <a:t>Notes 2</a:t>
            </a:r>
          </a:p>
          <a:p>
            <a:r>
              <a:rPr lang="en-US" altLang="en-US">
                <a:latin typeface="Arial" panose="020B0604020202020204" pitchFamily="34" charset="0"/>
              </a:rPr>
              <a:t>Notes 3</a:t>
            </a:r>
          </a:p>
          <a:p>
            <a:r>
              <a:rPr lang="en-US" altLang="en-US">
                <a:latin typeface="Arial" panose="020B0604020202020204" pitchFamily="34" charset="0"/>
              </a:rPr>
              <a:t>Notes 4</a:t>
            </a:r>
          </a:p>
          <a:p>
            <a:r>
              <a:rPr lang="en-US" altLang="en-US">
                <a:latin typeface="Arial" panose="020B0604020202020204" pitchFamily="34" charset="0"/>
              </a:rPr>
              <a:t>Notes 5</a:t>
            </a:r>
          </a:p>
          <a:p>
            <a:r>
              <a:rPr lang="en-US" altLang="en-US">
                <a:latin typeface="Arial" panose="020B0604020202020204" pitchFamily="34" charset="0"/>
              </a:rPr>
              <a:t>Notes 6</a:t>
            </a: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44</a:t>
            </a:fld>
            <a:endParaRPr lang="en-US" altLang="en-US" sz="2200">
              <a:latin typeface="Times New Roman" pitchFamily="18" charset="0"/>
            </a:endParaRPr>
          </a:p>
        </p:txBody>
      </p:sp>
    </p:spTree>
    <p:extLst>
      <p:ext uri="{BB962C8B-B14F-4D97-AF65-F5344CB8AC3E}">
        <p14:creationId xmlns:p14="http://schemas.microsoft.com/office/powerpoint/2010/main" val="15605280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19Q3, IND, Metro Level, All Metros.xlsx</a:t>
            </a:r>
          </a:p>
          <a:p>
            <a:endParaRPr lang="en-US" altLang="en-US">
              <a:latin typeface="Arial" panose="020B0604020202020204" pitchFamily="34" charset="0"/>
            </a:endParaRPr>
          </a:p>
          <a:p>
            <a:r>
              <a:rPr lang="en-US" altLang="en-US">
                <a:latin typeface="Arial" panose="020B0604020202020204" pitchFamily="34" charset="0"/>
              </a:rPr>
              <a:t>Notes 1</a:t>
            </a:r>
          </a:p>
          <a:p>
            <a:r>
              <a:rPr lang="en-US" altLang="en-US">
                <a:latin typeface="Arial" panose="020B0604020202020204" pitchFamily="34" charset="0"/>
              </a:rPr>
              <a:t>Notes 2</a:t>
            </a:r>
          </a:p>
          <a:p>
            <a:r>
              <a:rPr lang="en-US" altLang="en-US">
                <a:latin typeface="Arial" panose="020B0604020202020204" pitchFamily="34" charset="0"/>
              </a:rPr>
              <a:t>Notes 3</a:t>
            </a:r>
          </a:p>
          <a:p>
            <a:r>
              <a:rPr lang="en-US" altLang="en-US">
                <a:latin typeface="Arial" panose="020B0604020202020204" pitchFamily="34" charset="0"/>
              </a:rPr>
              <a:t>Notes 4</a:t>
            </a:r>
          </a:p>
          <a:p>
            <a:r>
              <a:rPr lang="en-US" altLang="en-US">
                <a:latin typeface="Arial" panose="020B0604020202020204" pitchFamily="34" charset="0"/>
              </a:rPr>
              <a:t>Notes 5</a:t>
            </a:r>
          </a:p>
          <a:p>
            <a:r>
              <a:rPr lang="en-US" altLang="en-US">
                <a:latin typeface="Arial" panose="020B0604020202020204" pitchFamily="34" charset="0"/>
              </a:rPr>
              <a:t>Notes 6</a:t>
            </a:r>
          </a:p>
          <a:p>
            <a:r>
              <a:rPr lang="en-US" altLang="en-US">
                <a:latin typeface="Arial" panose="020B0604020202020204" pitchFamily="34" charset="0"/>
              </a:rPr>
              <a:t>Notes 7</a:t>
            </a: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45</a:t>
            </a:fld>
            <a:endParaRPr lang="en-US" altLang="en-US" sz="2200">
              <a:latin typeface="Times New Roman" pitchFamily="18" charset="0"/>
            </a:endParaRPr>
          </a:p>
        </p:txBody>
      </p:sp>
    </p:spTree>
    <p:extLst>
      <p:ext uri="{BB962C8B-B14F-4D97-AF65-F5344CB8AC3E}">
        <p14:creationId xmlns:p14="http://schemas.microsoft.com/office/powerpoint/2010/main" val="1994596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Material\Peter's Excel\Haver Work\Economic Big Book.xlsx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7</a:t>
            </a:fld>
            <a:endParaRPr lang="en-US" altLang="en-US" sz="2200">
              <a:latin typeface="Times New Roman" pitchFamily="18" charset="0"/>
            </a:endParaRPr>
          </a:p>
        </p:txBody>
      </p:sp>
    </p:spTree>
    <p:extLst>
      <p:ext uri="{BB962C8B-B14F-4D97-AF65-F5344CB8AC3E}">
        <p14:creationId xmlns:p14="http://schemas.microsoft.com/office/powerpoint/2010/main" val="1112248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Material\Peter's Excel\Haver Work\Economic Big Book.xlsx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8</a:t>
            </a:fld>
            <a:endParaRPr lang="en-US" altLang="en-US" sz="2200">
              <a:latin typeface="Times New Roman" pitchFamily="18" charset="0"/>
            </a:endParaRPr>
          </a:p>
        </p:txBody>
      </p:sp>
    </p:spTree>
    <p:extLst>
      <p:ext uri="{BB962C8B-B14F-4D97-AF65-F5344CB8AC3E}">
        <p14:creationId xmlns:p14="http://schemas.microsoft.com/office/powerpoint/2010/main" val="756197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19Q1, Economy, Boston.xlsx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9</a:t>
            </a:fld>
            <a:endParaRPr lang="en-US" altLang="en-US" sz="2200">
              <a:latin typeface="Times New Roman" pitchFamily="18" charset="0"/>
            </a:endParaRPr>
          </a:p>
        </p:txBody>
      </p:sp>
    </p:spTree>
    <p:extLst>
      <p:ext uri="{BB962C8B-B14F-4D97-AF65-F5344CB8AC3E}">
        <p14:creationId xmlns:p14="http://schemas.microsoft.com/office/powerpoint/2010/main" val="4211484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Material\Mark's Excel\Big Book, 19Q1, Economy, Boston.xlsx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10</a:t>
            </a:fld>
            <a:endParaRPr lang="en-US" altLang="en-US" sz="2200">
              <a:latin typeface="Times New Roman" pitchFamily="18" charset="0"/>
            </a:endParaRPr>
          </a:p>
        </p:txBody>
      </p:sp>
    </p:spTree>
    <p:extLst>
      <p:ext uri="{BB962C8B-B14F-4D97-AF65-F5344CB8AC3E}">
        <p14:creationId xmlns:p14="http://schemas.microsoft.com/office/powerpoint/2010/main" val="2629810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7388"/>
            <a:ext cx="6096000" cy="3429000"/>
          </a:xfrm>
          <a:ln/>
        </p:spPr>
      </p:sp>
      <p:sp>
        <p:nvSpPr>
          <p:cNvPr id="181251" name="Notes Placeholder 2"/>
          <p:cNvSpPr>
            <a:spLocks noGrp="1"/>
          </p:cNvSpPr>
          <p:nvPr>
            <p:ph type="body" idx="1"/>
          </p:nvPr>
        </p:nvSpPr>
        <p:spPr>
          <a:noFill/>
        </p:spPr>
        <p:txBody>
          <a:bodyPr/>
          <a:lstStyle/>
          <a:p>
            <a:r>
              <a:rPr lang="en-US" altLang="en-US">
                <a:latin typeface="Arial" panose="020B0604020202020204" pitchFamily="34" charset="0"/>
              </a:rPr>
              <a:t>L:\CoStar Market Analytics\Works in Progress\New England Analytics\Big Books and Related Material\Peter's Excel\Haver Work\Economic Big Book.xlsx</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181252" name="Slide Number Placeholder 3"/>
          <p:cNvSpPr>
            <a:spLocks noGrp="1"/>
          </p:cNvSpPr>
          <p:nvPr>
            <p:ph type="sldNum" sz="quarter" idx="5"/>
          </p:nvPr>
        </p:nvSpPr>
        <p:spPr>
          <a:noFill/>
        </p:spPr>
        <p:txBody>
          <a:bodyPr/>
          <a:lstStyle>
            <a:lvl1pPr defTabSz="1722438">
              <a:defRPr sz="1200">
                <a:solidFill>
                  <a:schemeClr val="tx1"/>
                </a:solidFill>
                <a:latin typeface="Arial" charset="0"/>
              </a:defRPr>
            </a:lvl1pPr>
            <a:lvl2pPr marL="742950" indent="-285750" defTabSz="1722438">
              <a:defRPr sz="1200">
                <a:solidFill>
                  <a:schemeClr val="tx1"/>
                </a:solidFill>
                <a:latin typeface="Arial" charset="0"/>
              </a:defRPr>
            </a:lvl2pPr>
            <a:lvl3pPr marL="1143000" indent="-228600" defTabSz="1722438">
              <a:defRPr sz="1200">
                <a:solidFill>
                  <a:schemeClr val="tx1"/>
                </a:solidFill>
                <a:latin typeface="Arial" charset="0"/>
              </a:defRPr>
            </a:lvl3pPr>
            <a:lvl4pPr marL="1600200" indent="-228600" defTabSz="1722438">
              <a:defRPr sz="1200">
                <a:solidFill>
                  <a:schemeClr val="tx1"/>
                </a:solidFill>
                <a:latin typeface="Arial" charset="0"/>
              </a:defRPr>
            </a:lvl4pPr>
            <a:lvl5pPr marL="2057400" indent="-228600" defTabSz="1722438">
              <a:defRPr sz="1200">
                <a:solidFill>
                  <a:schemeClr val="tx1"/>
                </a:solidFill>
                <a:latin typeface="Arial" charset="0"/>
              </a:defRPr>
            </a:lvl5pPr>
            <a:lvl6pPr marL="2514600" indent="-228600" defTabSz="1722438" eaLnBrk="0" fontAlgn="base" hangingPunct="0">
              <a:spcBef>
                <a:spcPct val="0"/>
              </a:spcBef>
              <a:spcAft>
                <a:spcPct val="0"/>
              </a:spcAft>
              <a:defRPr sz="1200">
                <a:solidFill>
                  <a:schemeClr val="tx1"/>
                </a:solidFill>
                <a:latin typeface="Arial" charset="0"/>
              </a:defRPr>
            </a:lvl6pPr>
            <a:lvl7pPr marL="2971800" indent="-228600" defTabSz="1722438" eaLnBrk="0" fontAlgn="base" hangingPunct="0">
              <a:spcBef>
                <a:spcPct val="0"/>
              </a:spcBef>
              <a:spcAft>
                <a:spcPct val="0"/>
              </a:spcAft>
              <a:defRPr sz="1200">
                <a:solidFill>
                  <a:schemeClr val="tx1"/>
                </a:solidFill>
                <a:latin typeface="Arial" charset="0"/>
              </a:defRPr>
            </a:lvl7pPr>
            <a:lvl8pPr marL="3429000" indent="-228600" defTabSz="1722438" eaLnBrk="0" fontAlgn="base" hangingPunct="0">
              <a:spcBef>
                <a:spcPct val="0"/>
              </a:spcBef>
              <a:spcAft>
                <a:spcPct val="0"/>
              </a:spcAft>
              <a:defRPr sz="1200">
                <a:solidFill>
                  <a:schemeClr val="tx1"/>
                </a:solidFill>
                <a:latin typeface="Arial" charset="0"/>
              </a:defRPr>
            </a:lvl8pPr>
            <a:lvl9pPr marL="3886200" indent="-228600" defTabSz="1722438" eaLnBrk="0" fontAlgn="base" hangingPunct="0">
              <a:spcBef>
                <a:spcPct val="0"/>
              </a:spcBef>
              <a:spcAft>
                <a:spcPct val="0"/>
              </a:spcAft>
              <a:defRPr sz="1200">
                <a:solidFill>
                  <a:schemeClr val="tx1"/>
                </a:solidFill>
                <a:latin typeface="Arial" charset="0"/>
              </a:defRPr>
            </a:lvl9pPr>
          </a:lstStyle>
          <a:p>
            <a:fld id="{22D71B68-34C5-4C8C-A16D-5E726E9A23A1}" type="slidenum">
              <a:rPr lang="en-US" altLang="en-US" sz="2200">
                <a:latin typeface="Times New Roman" pitchFamily="18" charset="0"/>
              </a:rPr>
              <a:pPr/>
              <a:t>11</a:t>
            </a:fld>
            <a:endParaRPr lang="en-US" altLang="en-US" sz="2200">
              <a:latin typeface="Times New Roman" pitchFamily="18" charset="0"/>
            </a:endParaRPr>
          </a:p>
        </p:txBody>
      </p:sp>
    </p:spTree>
    <p:extLst>
      <p:ext uri="{BB962C8B-B14F-4D97-AF65-F5344CB8AC3E}">
        <p14:creationId xmlns:p14="http://schemas.microsoft.com/office/powerpoint/2010/main" val="1477350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hart area">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502555"/>
      </p:ext>
    </p:extLst>
  </p:cSld>
  <p:clrMapOvr>
    <a:masterClrMapping/>
  </p:clrMapOvr>
  <p:extLst>
    <p:ext uri="{DCECCB84-F9BA-43D5-87BE-67443E8EF086}">
      <p15:sldGuideLst xmlns:p15="http://schemas.microsoft.com/office/powerpoint/2012/main">
        <p15:guide id="1" pos="1176">
          <p15:clr>
            <a:srgbClr val="FBAE40"/>
          </p15:clr>
        </p15:guide>
        <p15:guide id="2" orient="horz" pos="264">
          <p15:clr>
            <a:srgbClr val="FBAE40"/>
          </p15:clr>
        </p15:guide>
        <p15:guide id="3" orient="horz" pos="936">
          <p15:clr>
            <a:srgbClr val="FBAE40"/>
          </p15:clr>
        </p15:guide>
        <p15:guide id="4" pos="6504">
          <p15:clr>
            <a:srgbClr val="FBAE40"/>
          </p15:clr>
        </p15:guide>
        <p15:guide id="5" pos="192">
          <p15:clr>
            <a:srgbClr val="FBAE40"/>
          </p15:clr>
        </p15:guide>
        <p15:guide id="6" orient="horz" pos="504">
          <p15:clr>
            <a:srgbClr val="FBAE40"/>
          </p15:clr>
        </p15:guide>
        <p15:guide id="7" orient="horz" pos="3888">
          <p15:clr>
            <a:srgbClr val="FBAE40"/>
          </p15:clr>
        </p15:guide>
        <p15:guide id="8" orient="horz" pos="86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04713"/>
            <a:ext cx="5386917" cy="639763"/>
          </a:xfrm>
          <a:prstGeom prst="rect">
            <a:avLst/>
          </a:prstGeom>
        </p:spPr>
        <p:txBody>
          <a:bodyPr lIns="91438" tIns="45719" rIns="91438" bIns="45719" anchor="b"/>
          <a:lstStyle>
            <a:lvl1pPr marL="0" indent="0">
              <a:buNone/>
              <a:defRPr sz="3200" b="0">
                <a:latin typeface="Century Gothic" panose="020B0502020202020204" pitchFamily="34" charset="0"/>
                <a:cs typeface="Century Gothic" panose="020B0502020202020204" pitchFamily="34" charset="0"/>
              </a:defRPr>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dirty="0"/>
              <a:t>Click to edit Master text styles</a:t>
            </a:r>
          </a:p>
        </p:txBody>
      </p:sp>
      <p:sp>
        <p:nvSpPr>
          <p:cNvPr id="4" name="Content Placeholder 3"/>
          <p:cNvSpPr>
            <a:spLocks noGrp="1"/>
          </p:cNvSpPr>
          <p:nvPr>
            <p:ph sz="half" idx="2"/>
          </p:nvPr>
        </p:nvSpPr>
        <p:spPr>
          <a:xfrm>
            <a:off x="609600" y="1844475"/>
            <a:ext cx="5386917" cy="3951288"/>
          </a:xfrm>
          <a:prstGeom prst="rect">
            <a:avLst/>
          </a:prstGeom>
        </p:spPr>
        <p:txBody>
          <a:bodyPr lIns="91438" tIns="45719" rIns="91438" bIns="45719"/>
          <a:lstStyle>
            <a:lvl1pPr>
              <a:defRPr sz="2700" spc="67">
                <a:latin typeface="Century Gothic" panose="020B0502020202020204" pitchFamily="34" charset="0"/>
                <a:cs typeface="Century Gothic" panose="020B0502020202020204" pitchFamily="34" charset="0"/>
              </a:defRPr>
            </a:lvl1pPr>
            <a:lvl2pPr>
              <a:defRPr sz="2700" spc="67">
                <a:latin typeface="Century Gothic" panose="020B0502020202020204" pitchFamily="34" charset="0"/>
                <a:cs typeface="Century Gothic" panose="020B0502020202020204" pitchFamily="34" charset="0"/>
              </a:defRPr>
            </a:lvl2pPr>
            <a:lvl3pPr>
              <a:defRPr sz="2400" spc="67">
                <a:latin typeface="Century Gothic" panose="020B0502020202020204" pitchFamily="34" charset="0"/>
                <a:cs typeface="Century Gothic" panose="020B0502020202020204" pitchFamily="34" charset="0"/>
              </a:defRPr>
            </a:lvl3pPr>
            <a:lvl4pPr>
              <a:defRPr sz="2100" spc="67">
                <a:latin typeface="Century Gothic" panose="020B0502020202020204" pitchFamily="34" charset="0"/>
                <a:cs typeface="Century Gothic" panose="020B0502020202020204" pitchFamily="34" charset="0"/>
              </a:defRPr>
            </a:lvl4pPr>
            <a:lvl5pPr>
              <a:defRPr sz="2100" spc="67">
                <a:latin typeface="Century Gothic" panose="020B0502020202020204" pitchFamily="34" charset="0"/>
                <a:cs typeface="Century Gothic" panose="020B0502020202020204" pitchFamily="34" charset="0"/>
              </a:defRPr>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204713"/>
            <a:ext cx="5389033" cy="639763"/>
          </a:xfrm>
          <a:prstGeom prst="rect">
            <a:avLst/>
          </a:prstGeom>
        </p:spPr>
        <p:txBody>
          <a:bodyPr lIns="91438" tIns="45719" rIns="91438" bIns="45719" anchor="b"/>
          <a:lstStyle>
            <a:lvl1pPr marL="0" indent="0">
              <a:buNone/>
              <a:defRPr sz="3200" b="0" i="0">
                <a:latin typeface="Century Gothic" panose="020B0502020202020204" pitchFamily="34" charset="0"/>
                <a:cs typeface="Century Gothic" panose="020B0502020202020204" pitchFamily="34" charset="0"/>
              </a:defRPr>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193370" y="1844475"/>
            <a:ext cx="5389033" cy="3951288"/>
          </a:xfrm>
          <a:prstGeom prst="rect">
            <a:avLst/>
          </a:prstGeom>
        </p:spPr>
        <p:txBody>
          <a:bodyPr lIns="91438" tIns="45719" rIns="91438" bIns="45719"/>
          <a:lstStyle>
            <a:lvl1pPr>
              <a:defRPr sz="2700" spc="67">
                <a:latin typeface="Century Gothic" panose="020B0502020202020204" pitchFamily="34" charset="0"/>
                <a:cs typeface="Century Gothic" panose="020B0502020202020204" pitchFamily="34" charset="0"/>
              </a:defRPr>
            </a:lvl1pPr>
            <a:lvl2pPr>
              <a:defRPr sz="2700" spc="67">
                <a:latin typeface="Century Gothic" panose="020B0502020202020204" pitchFamily="34" charset="0"/>
                <a:cs typeface="Century Gothic" panose="020B0502020202020204" pitchFamily="34" charset="0"/>
              </a:defRPr>
            </a:lvl2pPr>
            <a:lvl3pPr>
              <a:defRPr sz="2400" spc="67">
                <a:latin typeface="Century Gothic" panose="020B0502020202020204" pitchFamily="34" charset="0"/>
                <a:cs typeface="Century Gothic" panose="020B0502020202020204" pitchFamily="34" charset="0"/>
              </a:defRPr>
            </a:lvl3pPr>
            <a:lvl4pPr>
              <a:defRPr sz="2100" spc="67">
                <a:latin typeface="Century Gothic" panose="020B0502020202020204" pitchFamily="34" charset="0"/>
                <a:cs typeface="Century Gothic" panose="020B0502020202020204" pitchFamily="34" charset="0"/>
              </a:defRPr>
            </a:lvl4pPr>
            <a:lvl5pPr>
              <a:defRPr sz="2100" spc="67">
                <a:latin typeface="Century Gothic" panose="020B0502020202020204" pitchFamily="34" charset="0"/>
                <a:cs typeface="Century Gothic" panose="020B0502020202020204" pitchFamily="34" charset="0"/>
              </a:defRPr>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192619" y="123264"/>
            <a:ext cx="11868149" cy="642855"/>
          </a:xfrm>
          <a:prstGeom prst="rect">
            <a:avLst/>
          </a:prstGeom>
        </p:spPr>
        <p:txBody>
          <a:bodyPr lIns="91438" tIns="45719" rIns="91438" bIns="45719"/>
          <a:lstStyle>
            <a:lvl1pPr algn="l">
              <a:defRPr sz="3200" b="0">
                <a:solidFill>
                  <a:srgbClr val="000000"/>
                </a:solidFill>
                <a:latin typeface="Century Gothic" panose="020B0502020202020204" pitchFamily="34" charset="0"/>
              </a:defRPr>
            </a:lvl1pPr>
          </a:lstStyle>
          <a:p>
            <a:r>
              <a:rPr lang="en-US" dirty="0"/>
              <a:t>Click to edit Master title style</a:t>
            </a:r>
          </a:p>
        </p:txBody>
      </p:sp>
      <p:cxnSp>
        <p:nvCxnSpPr>
          <p:cNvPr id="9" name="Straight Connector 8"/>
          <p:cNvCxnSpPr/>
          <p:nvPr userDrawn="1"/>
        </p:nvCxnSpPr>
        <p:spPr>
          <a:xfrm>
            <a:off x="182880" y="785306"/>
            <a:ext cx="11795760" cy="0"/>
          </a:xfrm>
          <a:prstGeom prst="line">
            <a:avLst/>
          </a:prstGeom>
          <a:ln w="15875">
            <a:solidFill>
              <a:srgbClr val="00206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6942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201511" cy="7060608"/>
          </a:xfrm>
          <a:prstGeom prst="rect">
            <a:avLst/>
          </a:prstGeom>
        </p:spPr>
      </p:pic>
      <p:sp>
        <p:nvSpPr>
          <p:cNvPr id="3" name="Content Placeholder 2"/>
          <p:cNvSpPr>
            <a:spLocks noGrp="1"/>
          </p:cNvSpPr>
          <p:nvPr>
            <p:ph sz="half" idx="1"/>
          </p:nvPr>
        </p:nvSpPr>
        <p:spPr>
          <a:xfrm>
            <a:off x="609601" y="3920997"/>
            <a:ext cx="11043731" cy="2805007"/>
          </a:xfrm>
          <a:prstGeom prst="rect">
            <a:avLst/>
          </a:prstGeom>
        </p:spPr>
        <p:txBody>
          <a:bodyPr lIns="91438" tIns="45719" rIns="91438" bIns="45719"/>
          <a:lstStyle>
            <a:lvl1pPr marL="0" indent="0">
              <a:buNone/>
              <a:defRPr sz="3700" spc="67">
                <a:solidFill>
                  <a:schemeClr val="bg1"/>
                </a:solidFill>
                <a:latin typeface="Franklin Gothic Book"/>
                <a:cs typeface="Franklin Gothic Book"/>
              </a:defRPr>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Tree>
    <p:extLst>
      <p:ext uri="{BB962C8B-B14F-4D97-AF65-F5344CB8AC3E}">
        <p14:creationId xmlns:p14="http://schemas.microsoft.com/office/powerpoint/2010/main" val="2679133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2"/>
            <a:ext cx="12215121" cy="7068484"/>
          </a:xfrm>
          <a:prstGeom prst="rect">
            <a:avLst/>
          </a:prstGeom>
        </p:spPr>
      </p:pic>
      <p:sp>
        <p:nvSpPr>
          <p:cNvPr id="3" name="Content Placeholder 2"/>
          <p:cNvSpPr>
            <a:spLocks noGrp="1"/>
          </p:cNvSpPr>
          <p:nvPr>
            <p:ph sz="half" idx="1"/>
          </p:nvPr>
        </p:nvSpPr>
        <p:spPr>
          <a:xfrm>
            <a:off x="609601" y="3920997"/>
            <a:ext cx="11043731" cy="2805007"/>
          </a:xfrm>
          <a:prstGeom prst="rect">
            <a:avLst/>
          </a:prstGeom>
        </p:spPr>
        <p:txBody>
          <a:bodyPr lIns="91438" tIns="45719" rIns="91438" bIns="45719"/>
          <a:lstStyle>
            <a:lvl1pPr marL="0" indent="0">
              <a:buNone/>
              <a:defRPr sz="3700" spc="67">
                <a:solidFill>
                  <a:schemeClr val="bg1"/>
                </a:solidFill>
                <a:latin typeface="Franklin Gothic Book"/>
                <a:cs typeface="Franklin Gothic Book"/>
              </a:defRPr>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Tree>
    <p:extLst>
      <p:ext uri="{BB962C8B-B14F-4D97-AF65-F5344CB8AC3E}">
        <p14:creationId xmlns:p14="http://schemas.microsoft.com/office/powerpoint/2010/main" val="318416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3" y="-6171"/>
            <a:ext cx="12201511" cy="7060608"/>
          </a:xfrm>
          <a:prstGeom prst="rect">
            <a:avLst/>
          </a:prstGeom>
        </p:spPr>
      </p:pic>
      <p:sp>
        <p:nvSpPr>
          <p:cNvPr id="3" name="Content Placeholder 2"/>
          <p:cNvSpPr>
            <a:spLocks noGrp="1"/>
          </p:cNvSpPr>
          <p:nvPr>
            <p:ph sz="half" idx="1"/>
          </p:nvPr>
        </p:nvSpPr>
        <p:spPr>
          <a:xfrm>
            <a:off x="609601" y="3920997"/>
            <a:ext cx="11043731" cy="2805007"/>
          </a:xfrm>
          <a:prstGeom prst="rect">
            <a:avLst/>
          </a:prstGeom>
        </p:spPr>
        <p:txBody>
          <a:bodyPr lIns="91438" tIns="45719" rIns="91438" bIns="45719"/>
          <a:lstStyle>
            <a:lvl1pPr marL="0" indent="0">
              <a:buNone/>
              <a:defRPr sz="3700" spc="67">
                <a:solidFill>
                  <a:schemeClr val="bg1"/>
                </a:solidFill>
                <a:latin typeface="Franklin Gothic Book"/>
                <a:cs typeface="Franklin Gothic Book"/>
              </a:defRPr>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Tree>
    <p:extLst>
      <p:ext uri="{BB962C8B-B14F-4D97-AF65-F5344CB8AC3E}">
        <p14:creationId xmlns:p14="http://schemas.microsoft.com/office/powerpoint/2010/main" val="2944290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2"/>
            <a:ext cx="12201508" cy="7060607"/>
          </a:xfrm>
          <a:prstGeom prst="rect">
            <a:avLst/>
          </a:prstGeom>
        </p:spPr>
      </p:pic>
      <p:sp>
        <p:nvSpPr>
          <p:cNvPr id="4" name="Content Placeholder 2"/>
          <p:cNvSpPr>
            <a:spLocks noGrp="1"/>
          </p:cNvSpPr>
          <p:nvPr>
            <p:ph sz="half" idx="1"/>
          </p:nvPr>
        </p:nvSpPr>
        <p:spPr>
          <a:xfrm>
            <a:off x="609601" y="3920997"/>
            <a:ext cx="11043731" cy="2805007"/>
          </a:xfrm>
          <a:prstGeom prst="rect">
            <a:avLst/>
          </a:prstGeom>
        </p:spPr>
        <p:txBody>
          <a:bodyPr lIns="91438" tIns="45719" rIns="91438" bIns="45719"/>
          <a:lstStyle>
            <a:lvl1pPr marL="0" indent="0">
              <a:buNone/>
              <a:defRPr sz="3700" spc="67">
                <a:solidFill>
                  <a:schemeClr val="bg1"/>
                </a:solidFill>
                <a:latin typeface="Franklin Gothic Book"/>
                <a:cs typeface="Franklin Gothic Book"/>
              </a:defRPr>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Tree>
    <p:extLst>
      <p:ext uri="{BB962C8B-B14F-4D97-AF65-F5344CB8AC3E}">
        <p14:creationId xmlns:p14="http://schemas.microsoft.com/office/powerpoint/2010/main" val="966082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201508" cy="7060605"/>
          </a:xfrm>
          <a:prstGeom prst="rect">
            <a:avLst/>
          </a:prstGeom>
        </p:spPr>
      </p:pic>
      <p:sp>
        <p:nvSpPr>
          <p:cNvPr id="4" name="Content Placeholder 2"/>
          <p:cNvSpPr>
            <a:spLocks noGrp="1"/>
          </p:cNvSpPr>
          <p:nvPr>
            <p:ph sz="half" idx="1"/>
          </p:nvPr>
        </p:nvSpPr>
        <p:spPr>
          <a:xfrm>
            <a:off x="609601" y="3920997"/>
            <a:ext cx="11043731" cy="2805007"/>
          </a:xfrm>
          <a:prstGeom prst="rect">
            <a:avLst/>
          </a:prstGeom>
        </p:spPr>
        <p:txBody>
          <a:bodyPr lIns="91438" tIns="45719" rIns="91438" bIns="45719"/>
          <a:lstStyle>
            <a:lvl1pPr marL="0" indent="0">
              <a:buNone/>
              <a:defRPr sz="3700" spc="67">
                <a:solidFill>
                  <a:schemeClr val="bg1"/>
                </a:solidFill>
                <a:latin typeface="Franklin Gothic Book"/>
                <a:cs typeface="Franklin Gothic Book"/>
              </a:defRPr>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Tree>
    <p:extLst>
      <p:ext uri="{BB962C8B-B14F-4D97-AF65-F5344CB8AC3E}">
        <p14:creationId xmlns:p14="http://schemas.microsoft.com/office/powerpoint/2010/main" val="4223577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201507" cy="7060605"/>
          </a:xfrm>
          <a:prstGeom prst="rect">
            <a:avLst/>
          </a:prstGeom>
        </p:spPr>
      </p:pic>
      <p:sp>
        <p:nvSpPr>
          <p:cNvPr id="4" name="Content Placeholder 2"/>
          <p:cNvSpPr>
            <a:spLocks noGrp="1"/>
          </p:cNvSpPr>
          <p:nvPr>
            <p:ph sz="half" idx="1"/>
          </p:nvPr>
        </p:nvSpPr>
        <p:spPr>
          <a:xfrm>
            <a:off x="609601" y="3920997"/>
            <a:ext cx="11043731" cy="2805007"/>
          </a:xfrm>
          <a:prstGeom prst="rect">
            <a:avLst/>
          </a:prstGeom>
        </p:spPr>
        <p:txBody>
          <a:bodyPr lIns="91438" tIns="45719" rIns="91438" bIns="45719"/>
          <a:lstStyle>
            <a:lvl1pPr marL="0" indent="0">
              <a:buNone/>
              <a:defRPr sz="3700" spc="67">
                <a:solidFill>
                  <a:schemeClr val="bg1"/>
                </a:solidFill>
                <a:latin typeface="Franklin Gothic Book"/>
                <a:cs typeface="Franklin Gothic Book"/>
              </a:defRPr>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Tree>
    <p:extLst>
      <p:ext uri="{BB962C8B-B14F-4D97-AF65-F5344CB8AC3E}">
        <p14:creationId xmlns:p14="http://schemas.microsoft.com/office/powerpoint/2010/main" val="760415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192616" y="123264"/>
            <a:ext cx="11786023" cy="642855"/>
          </a:xfrm>
          <a:prstGeom prst="rect">
            <a:avLst/>
          </a:prstGeom>
        </p:spPr>
        <p:txBody>
          <a:bodyPr lIns="91438" tIns="45719" rIns="91438" bIns="45719"/>
          <a:lstStyle>
            <a:lvl1pPr algn="l">
              <a:defRPr sz="3200" b="0">
                <a:solidFill>
                  <a:srgbClr val="000000"/>
                </a:solidFill>
                <a:latin typeface="Century Gothic" panose="020B0502020202020204" pitchFamily="34" charset="0"/>
              </a:defRPr>
            </a:lvl1pPr>
          </a:lstStyle>
          <a:p>
            <a:r>
              <a:rPr lang="en-US" dirty="0"/>
              <a:t>Click to edit Master title style</a:t>
            </a:r>
          </a:p>
        </p:txBody>
      </p:sp>
      <p:cxnSp>
        <p:nvCxnSpPr>
          <p:cNvPr id="4" name="Straight Connector 3"/>
          <p:cNvCxnSpPr/>
          <p:nvPr userDrawn="1"/>
        </p:nvCxnSpPr>
        <p:spPr>
          <a:xfrm>
            <a:off x="182880" y="785306"/>
            <a:ext cx="11795760" cy="0"/>
          </a:xfrm>
          <a:prstGeom prst="line">
            <a:avLst/>
          </a:prstGeom>
          <a:ln w="15875">
            <a:solidFill>
              <a:srgbClr val="00206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5408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lIns="91438" tIns="45719" rIns="91438" bIns="45719" anchor="b"/>
          <a:lstStyle>
            <a:lvl1pPr algn="l">
              <a:defRPr sz="2700" b="0" spc="67">
                <a:latin typeface="Century Gothic" panose="020B0502020202020204" pitchFamily="34" charset="0"/>
                <a:cs typeface="Century Gothic" panose="020B0502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389717" y="135469"/>
            <a:ext cx="7315200" cy="4592107"/>
          </a:xfrm>
          <a:prstGeom prst="rect">
            <a:avLst/>
          </a:prstGeom>
        </p:spPr>
        <p:txBody>
          <a:bodyPr lIns="91438" tIns="45719" rIns="91438" bIns="45719"/>
          <a:lstStyle>
            <a:lvl1pPr marL="0" indent="0">
              <a:buNone/>
              <a:defRPr sz="4300">
                <a:latin typeface="Century Gothic" panose="020B0502020202020204" pitchFamily="34" charset="0"/>
              </a:defRPr>
            </a:lvl1pPr>
            <a:lvl2pPr marL="609570" indent="0">
              <a:buNone/>
              <a:defRPr sz="3700"/>
            </a:lvl2pPr>
            <a:lvl3pPr marL="1219140" indent="0">
              <a:buNone/>
              <a:defRPr sz="3200"/>
            </a:lvl3pPr>
            <a:lvl4pPr marL="1828709" indent="0">
              <a:buNone/>
              <a:defRPr sz="2700"/>
            </a:lvl4pPr>
            <a:lvl5pPr marL="2438278" indent="0">
              <a:buNone/>
              <a:defRPr sz="2700"/>
            </a:lvl5pPr>
            <a:lvl6pPr marL="3047848" indent="0">
              <a:buNone/>
              <a:defRPr sz="2700"/>
            </a:lvl6pPr>
            <a:lvl7pPr marL="3657418" indent="0">
              <a:buNone/>
              <a:defRPr sz="2700"/>
            </a:lvl7pPr>
            <a:lvl8pPr marL="4266987" indent="0">
              <a:buNone/>
              <a:defRPr sz="2700"/>
            </a:lvl8pPr>
            <a:lvl9pPr marL="4876557" indent="0">
              <a:buNone/>
              <a:defRPr sz="2700"/>
            </a:lvl9pPr>
          </a:lstStyle>
          <a:p>
            <a:endParaRPr lang="en-US" dirty="0"/>
          </a:p>
        </p:txBody>
      </p:sp>
      <p:sp>
        <p:nvSpPr>
          <p:cNvPr id="4" name="Text Placeholder 3"/>
          <p:cNvSpPr>
            <a:spLocks noGrp="1"/>
          </p:cNvSpPr>
          <p:nvPr>
            <p:ph type="body" sz="half" idx="2"/>
          </p:nvPr>
        </p:nvSpPr>
        <p:spPr>
          <a:xfrm>
            <a:off x="2389717" y="5367339"/>
            <a:ext cx="7315200" cy="804863"/>
          </a:xfrm>
          <a:prstGeom prst="rect">
            <a:avLst/>
          </a:prstGeom>
        </p:spPr>
        <p:txBody>
          <a:bodyPr lIns="91438" tIns="45719" rIns="91438" bIns="45719"/>
          <a:lstStyle>
            <a:lvl1pPr marL="0" indent="0">
              <a:buNone/>
              <a:defRPr sz="1900" spc="67">
                <a:latin typeface="Century Gothic" panose="020B0502020202020204" pitchFamily="34" charset="0"/>
                <a:cs typeface="Century Gothic" panose="020B0502020202020204" pitchFamily="34" charset="0"/>
              </a:defRPr>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a:t>Click to edit Master text styles</a:t>
            </a:r>
          </a:p>
        </p:txBody>
      </p:sp>
    </p:spTree>
    <p:extLst>
      <p:ext uri="{BB962C8B-B14F-4D97-AF65-F5344CB8AC3E}">
        <p14:creationId xmlns:p14="http://schemas.microsoft.com/office/powerpoint/2010/main" val="849858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Star Portfolio Strategy">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4057"/>
          <a:stretch/>
        </p:blipFill>
        <p:spPr>
          <a:xfrm>
            <a:off x="0" y="948267"/>
            <a:ext cx="12192000" cy="5909733"/>
          </a:xfrm>
          <a:prstGeom prst="rect">
            <a:avLst/>
          </a:prstGeom>
        </p:spPr>
      </p:pic>
      <p:pic>
        <p:nvPicPr>
          <p:cNvPr id="2" name="Picture 1"/>
          <p:cNvPicPr>
            <a:picLocks noChangeAspect="1"/>
          </p:cNvPicPr>
          <p:nvPr userDrawn="1"/>
        </p:nvPicPr>
        <p:blipFill>
          <a:blip r:embed="rId3"/>
          <a:stretch>
            <a:fillRect/>
          </a:stretch>
        </p:blipFill>
        <p:spPr>
          <a:xfrm>
            <a:off x="-16933" y="-63500"/>
            <a:ext cx="6163733" cy="1092200"/>
          </a:xfrm>
          <a:prstGeom prst="rect">
            <a:avLst/>
          </a:prstGeom>
        </p:spPr>
      </p:pic>
      <p:sp>
        <p:nvSpPr>
          <p:cNvPr id="5" name="Text Placeholder 2"/>
          <p:cNvSpPr>
            <a:spLocks noGrp="1"/>
          </p:cNvSpPr>
          <p:nvPr>
            <p:ph type="body" sz="quarter" idx="10" hasCustomPrompt="1"/>
          </p:nvPr>
        </p:nvSpPr>
        <p:spPr>
          <a:xfrm>
            <a:off x="615951" y="5278565"/>
            <a:ext cx="8674805" cy="529569"/>
          </a:xfrm>
          <a:prstGeom prst="rect">
            <a:avLst/>
          </a:prstGeom>
        </p:spPr>
        <p:txBody>
          <a:bodyPr vert="horz"/>
          <a:lstStyle>
            <a:lvl1pPr marL="0" indent="0">
              <a:buNone/>
              <a:defRPr>
                <a:solidFill>
                  <a:schemeClr val="bg1"/>
                </a:solidFill>
                <a:latin typeface="Arial"/>
                <a:cs typeface="Arial"/>
              </a:defRPr>
            </a:lvl1pPr>
          </a:lstStyle>
          <a:p>
            <a:pPr lvl="0"/>
            <a:r>
              <a:rPr lang="en-US" dirty="0"/>
              <a:t>Headline</a:t>
            </a:r>
          </a:p>
        </p:txBody>
      </p:sp>
      <p:sp>
        <p:nvSpPr>
          <p:cNvPr id="6" name="Text Placeholder 5"/>
          <p:cNvSpPr>
            <a:spLocks noGrp="1"/>
          </p:cNvSpPr>
          <p:nvPr>
            <p:ph type="body" sz="quarter" idx="11" hasCustomPrompt="1"/>
          </p:nvPr>
        </p:nvSpPr>
        <p:spPr>
          <a:xfrm>
            <a:off x="615951" y="5806680"/>
            <a:ext cx="8674805" cy="44555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aseline="0">
                <a:solidFill>
                  <a:srgbClr val="FFFFF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Presenter </a:t>
            </a:r>
            <a:r>
              <a:rPr lang="en-US" sz="1500" dirty="0">
                <a:solidFill>
                  <a:schemeClr val="bg1"/>
                </a:solidFill>
                <a:latin typeface="Arial"/>
                <a:cs typeface="Arial"/>
              </a:rPr>
              <a:t>|  </a:t>
            </a:r>
            <a:r>
              <a:rPr lang="en-US" sz="1600" dirty="0">
                <a:solidFill>
                  <a:schemeClr val="bg1"/>
                </a:solidFill>
                <a:latin typeface="Arial"/>
                <a:cs typeface="Arial"/>
              </a:rPr>
              <a:t>Title</a:t>
            </a:r>
            <a:r>
              <a:rPr lang="en-US" sz="1500" dirty="0">
                <a:solidFill>
                  <a:schemeClr val="bg1"/>
                </a:solidFill>
                <a:latin typeface="Arial"/>
                <a:cs typeface="Arial"/>
              </a:rPr>
              <a:t> </a:t>
            </a:r>
          </a:p>
          <a:p>
            <a:pPr lvl="0"/>
            <a:endParaRPr lang="en-US" dirty="0"/>
          </a:p>
        </p:txBody>
      </p:sp>
    </p:spTree>
    <p:extLst>
      <p:ext uri="{BB962C8B-B14F-4D97-AF65-F5344CB8AC3E}">
        <p14:creationId xmlns:p14="http://schemas.microsoft.com/office/powerpoint/2010/main" val="4153327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616" y="123264"/>
            <a:ext cx="11759130" cy="642855"/>
          </a:xfrm>
          <a:prstGeom prst="rect">
            <a:avLst/>
          </a:prstGeom>
        </p:spPr>
        <p:txBody>
          <a:bodyPr lIns="91438" tIns="45719" rIns="91438" bIns="45719"/>
          <a:lstStyle>
            <a:lvl1pPr algn="l">
              <a:defRPr sz="3200" b="0">
                <a:solidFill>
                  <a:srgbClr val="000000"/>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192616" y="988541"/>
            <a:ext cx="11780645" cy="5066271"/>
          </a:xfrm>
          <a:prstGeom prst="rect">
            <a:avLst/>
          </a:prstGeom>
        </p:spPr>
        <p:txBody>
          <a:bodyPr lIns="91438" tIns="45719" rIns="91438" bIns="45719"/>
          <a:lstStyle>
            <a:lvl1pPr marL="365742" indent="-365742">
              <a:spcBef>
                <a:spcPts val="0"/>
              </a:spcBef>
              <a:spcAft>
                <a:spcPts val="800"/>
              </a:spcAft>
              <a:buClr>
                <a:srgbClr val="36205E"/>
              </a:buClr>
              <a:buFont typeface="Franklin Gothic Book" panose="020B0503020102020204" pitchFamily="34" charset="0"/>
              <a:buChar char="—"/>
              <a:defRPr sz="3200">
                <a:solidFill>
                  <a:schemeClr val="tx2"/>
                </a:solidFill>
                <a:latin typeface="Century Gothic" panose="020B0502020202020204" pitchFamily="34" charset="0"/>
              </a:defRPr>
            </a:lvl1pPr>
            <a:lvl2pPr marL="990550" indent="-380981">
              <a:spcBef>
                <a:spcPts val="0"/>
              </a:spcBef>
              <a:spcAft>
                <a:spcPts val="0"/>
              </a:spcAft>
              <a:buClr>
                <a:srgbClr val="36205E"/>
              </a:buClr>
              <a:buFont typeface="Arial" panose="020B0604020202020204" pitchFamily="34" charset="0"/>
              <a:buChar char="•"/>
              <a:defRPr sz="2700">
                <a:solidFill>
                  <a:schemeClr val="tx2"/>
                </a:solidFill>
                <a:latin typeface="Century Gothic" panose="020B0502020202020204" pitchFamily="34" charset="0"/>
              </a:defRPr>
            </a:lvl2pPr>
            <a:lvl3pPr>
              <a:buClr>
                <a:schemeClr val="tx1">
                  <a:lumMod val="50000"/>
                  <a:lumOff val="50000"/>
                </a:schemeClr>
              </a:buClr>
              <a:defRPr sz="2400">
                <a:solidFill>
                  <a:schemeClr val="tx2"/>
                </a:solidFill>
                <a:latin typeface="Century Gothic" panose="020B0502020202020204" pitchFamily="34" charset="0"/>
              </a:defRPr>
            </a:lvl3pPr>
            <a:lvl4pPr>
              <a:buClr>
                <a:schemeClr val="tx1">
                  <a:lumMod val="50000"/>
                  <a:lumOff val="50000"/>
                </a:schemeClr>
              </a:buClr>
              <a:defRPr sz="2100">
                <a:solidFill>
                  <a:schemeClr val="tx2"/>
                </a:solidFill>
                <a:latin typeface="Century Gothic" panose="020B0502020202020204" pitchFamily="34" charset="0"/>
              </a:defRPr>
            </a:lvl4pPr>
            <a:lvl5pPr>
              <a:buClr>
                <a:schemeClr val="tx1">
                  <a:lumMod val="50000"/>
                  <a:lumOff val="50000"/>
                </a:schemeClr>
              </a:buClr>
              <a:defRPr sz="2100">
                <a:solidFill>
                  <a:schemeClr val="tx2"/>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182880" y="785306"/>
            <a:ext cx="11795760" cy="0"/>
          </a:xfrm>
          <a:prstGeom prst="line">
            <a:avLst/>
          </a:prstGeom>
          <a:ln w="15875">
            <a:solidFill>
              <a:srgbClr val="00206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1558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hart area">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17499" b="89978"/>
          <a:stretch/>
        </p:blipFill>
        <p:spPr>
          <a:xfrm>
            <a:off x="-7262" y="63498"/>
            <a:ext cx="10031793" cy="687307"/>
          </a:xfrm>
          <a:prstGeom prst="rect">
            <a:avLst/>
          </a:prstGeom>
        </p:spPr>
      </p:pic>
      <p:sp>
        <p:nvSpPr>
          <p:cNvPr id="2" name="Title 1"/>
          <p:cNvSpPr>
            <a:spLocks noGrp="1"/>
          </p:cNvSpPr>
          <p:nvPr>
            <p:ph type="title"/>
          </p:nvPr>
        </p:nvSpPr>
        <p:spPr>
          <a:xfrm>
            <a:off x="213075" y="54704"/>
            <a:ext cx="9594405" cy="465996"/>
          </a:xfrm>
          <a:prstGeom prst="rect">
            <a:avLst/>
          </a:prstGeom>
        </p:spPr>
        <p:txBody>
          <a:bodyPr/>
          <a:lstStyle>
            <a:lvl1pPr algn="l">
              <a:defRPr sz="2200">
                <a:latin typeface="Arial" panose="020B0604020202020204" pitchFamily="34" charset="0"/>
                <a:cs typeface="Arial" panose="020B0604020202020204" pitchFamily="34" charset="0"/>
              </a:defRPr>
            </a:lvl1pPr>
          </a:lstStyle>
          <a:p>
            <a:r>
              <a:rPr lang="en-US" dirty="0"/>
              <a:t>Click to edit Master title style</a:t>
            </a:r>
          </a:p>
        </p:txBody>
      </p:sp>
      <p:sp>
        <p:nvSpPr>
          <p:cNvPr id="11" name="Text Placeholder 10"/>
          <p:cNvSpPr>
            <a:spLocks noGrp="1"/>
          </p:cNvSpPr>
          <p:nvPr>
            <p:ph type="body" sz="quarter" idx="11" hasCustomPrompt="1"/>
          </p:nvPr>
        </p:nvSpPr>
        <p:spPr>
          <a:xfrm>
            <a:off x="213075" y="520701"/>
            <a:ext cx="9594405" cy="315913"/>
          </a:xfrm>
          <a:prstGeom prst="rect">
            <a:avLst/>
          </a:prstGeom>
        </p:spPr>
        <p:txBody>
          <a:bodyPr/>
          <a:lstStyle>
            <a:lvl1pPr marL="0" indent="0">
              <a:buFontTx/>
              <a:buNone/>
              <a:defRPr sz="1800">
                <a:latin typeface="Arial" panose="020B0604020202020204" pitchFamily="34" charset="0"/>
                <a:cs typeface="Arial" panose="020B0604020202020204" pitchFamily="34" charset="0"/>
              </a:defRPr>
            </a:lvl1pPr>
          </a:lstStyle>
          <a:p>
            <a:pPr lvl="0"/>
            <a:r>
              <a:rPr lang="en-US" dirty="0"/>
              <a:t>Click to edit subtitle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73528" y="188594"/>
            <a:ext cx="1706880" cy="369824"/>
          </a:xfrm>
          <a:prstGeom prst="rect">
            <a:avLst/>
          </a:prstGeom>
        </p:spPr>
      </p:pic>
    </p:spTree>
    <p:extLst>
      <p:ext uri="{BB962C8B-B14F-4D97-AF65-F5344CB8AC3E}">
        <p14:creationId xmlns:p14="http://schemas.microsoft.com/office/powerpoint/2010/main" val="812953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616" y="123264"/>
            <a:ext cx="11759130" cy="642855"/>
          </a:xfrm>
          <a:prstGeom prst="rect">
            <a:avLst/>
          </a:prstGeom>
        </p:spPr>
        <p:txBody>
          <a:bodyPr lIns="91438" tIns="45719" rIns="91438" bIns="45719"/>
          <a:lstStyle>
            <a:lvl1pPr algn="l">
              <a:defRPr sz="3200" b="0">
                <a:solidFill>
                  <a:srgbClr val="000000"/>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192616" y="988541"/>
            <a:ext cx="11780645" cy="5066271"/>
          </a:xfrm>
          <a:prstGeom prst="rect">
            <a:avLst/>
          </a:prstGeom>
        </p:spPr>
        <p:txBody>
          <a:bodyPr lIns="91438" tIns="45719" rIns="91438" bIns="45719"/>
          <a:lstStyle>
            <a:lvl1pPr marL="365742" indent="-365742">
              <a:spcBef>
                <a:spcPts val="0"/>
              </a:spcBef>
              <a:spcAft>
                <a:spcPts val="800"/>
              </a:spcAft>
              <a:buClr>
                <a:srgbClr val="36205E"/>
              </a:buClr>
              <a:buFont typeface="Franklin Gothic Book" panose="020B0503020102020204" pitchFamily="34" charset="0"/>
              <a:buChar char="—"/>
              <a:defRPr sz="3200">
                <a:solidFill>
                  <a:schemeClr val="tx2"/>
                </a:solidFill>
                <a:latin typeface="Century Gothic" panose="020B0502020202020204" pitchFamily="34" charset="0"/>
              </a:defRPr>
            </a:lvl1pPr>
            <a:lvl2pPr marL="990550" indent="-380981">
              <a:spcBef>
                <a:spcPts val="0"/>
              </a:spcBef>
              <a:spcAft>
                <a:spcPts val="0"/>
              </a:spcAft>
              <a:buClr>
                <a:srgbClr val="36205E"/>
              </a:buClr>
              <a:buFont typeface="Arial" panose="020B0604020202020204" pitchFamily="34" charset="0"/>
              <a:buChar char="•"/>
              <a:defRPr sz="2700">
                <a:solidFill>
                  <a:schemeClr val="tx2"/>
                </a:solidFill>
                <a:latin typeface="Century Gothic" panose="020B0502020202020204" pitchFamily="34" charset="0"/>
              </a:defRPr>
            </a:lvl2pPr>
            <a:lvl3pPr>
              <a:buClr>
                <a:schemeClr val="tx1">
                  <a:lumMod val="50000"/>
                  <a:lumOff val="50000"/>
                </a:schemeClr>
              </a:buClr>
              <a:defRPr sz="2400">
                <a:solidFill>
                  <a:schemeClr val="tx2"/>
                </a:solidFill>
                <a:latin typeface="Century Gothic" panose="020B0502020202020204" pitchFamily="34" charset="0"/>
              </a:defRPr>
            </a:lvl3pPr>
            <a:lvl4pPr>
              <a:buClr>
                <a:schemeClr val="tx1">
                  <a:lumMod val="50000"/>
                  <a:lumOff val="50000"/>
                </a:schemeClr>
              </a:buClr>
              <a:defRPr sz="2100">
                <a:solidFill>
                  <a:schemeClr val="tx2"/>
                </a:solidFill>
                <a:latin typeface="Century Gothic" panose="020B0502020202020204" pitchFamily="34" charset="0"/>
              </a:defRPr>
            </a:lvl4pPr>
            <a:lvl5pPr>
              <a:buClr>
                <a:schemeClr val="tx1">
                  <a:lumMod val="50000"/>
                  <a:lumOff val="50000"/>
                </a:schemeClr>
              </a:buClr>
              <a:defRPr sz="2100">
                <a:solidFill>
                  <a:schemeClr val="tx2"/>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182880" y="785306"/>
            <a:ext cx="11795760" cy="0"/>
          </a:xfrm>
          <a:prstGeom prst="line">
            <a:avLst/>
          </a:prstGeom>
          <a:ln w="15875">
            <a:solidFill>
              <a:srgbClr val="00206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8663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hapter pag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645541"/>
            <a:ext cx="12217400" cy="621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2"/>
          <p:cNvSpPr>
            <a:spLocks noGrp="1"/>
          </p:cNvSpPr>
          <p:nvPr>
            <p:ph type="body" sz="quarter" idx="10" hasCustomPrompt="1"/>
          </p:nvPr>
        </p:nvSpPr>
        <p:spPr>
          <a:xfrm>
            <a:off x="615951" y="1011365"/>
            <a:ext cx="8674805" cy="529569"/>
          </a:xfrm>
          <a:prstGeom prst="rect">
            <a:avLst/>
          </a:prstGeom>
        </p:spPr>
        <p:txBody>
          <a:bodyPr vert="horz"/>
          <a:lstStyle>
            <a:lvl1pPr marL="0" indent="0">
              <a:buNone/>
              <a:defRPr>
                <a:solidFill>
                  <a:schemeClr val="bg1"/>
                </a:solidFill>
                <a:latin typeface="Arial"/>
                <a:cs typeface="Arial"/>
              </a:defRPr>
            </a:lvl1pPr>
          </a:lstStyle>
          <a:p>
            <a:pPr lvl="0"/>
            <a:r>
              <a:rPr lang="en-US" dirty="0"/>
              <a:t>Headline</a:t>
            </a:r>
          </a:p>
        </p:txBody>
      </p:sp>
      <p:sp>
        <p:nvSpPr>
          <p:cNvPr id="5" name="Text Placeholder 5"/>
          <p:cNvSpPr>
            <a:spLocks noGrp="1"/>
          </p:cNvSpPr>
          <p:nvPr>
            <p:ph type="body" sz="quarter" idx="11" hasCustomPrompt="1"/>
          </p:nvPr>
        </p:nvSpPr>
        <p:spPr>
          <a:xfrm>
            <a:off x="615951" y="1539480"/>
            <a:ext cx="8674805" cy="44555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aseline="0">
                <a:solidFill>
                  <a:srgbClr val="FFFFFF"/>
                </a:solidFill>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600" dirty="0">
                <a:solidFill>
                  <a:schemeClr val="bg1"/>
                </a:solidFill>
                <a:latin typeface="Arial"/>
                <a:cs typeface="Arial"/>
              </a:rPr>
              <a:t>Subhead goes here</a:t>
            </a:r>
            <a:endParaRPr lang="en-US" sz="1500" dirty="0">
              <a:solidFill>
                <a:schemeClr val="bg1"/>
              </a:solidFill>
              <a:latin typeface="Arial"/>
              <a:cs typeface="Arial"/>
            </a:endParaRPr>
          </a:p>
          <a:p>
            <a:pPr lvl="0"/>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26146" y="97319"/>
            <a:ext cx="1569338" cy="460288"/>
          </a:xfrm>
          <a:prstGeom prst="rect">
            <a:avLst/>
          </a:prstGeom>
        </p:spPr>
      </p:pic>
    </p:spTree>
    <p:extLst>
      <p:ext uri="{BB962C8B-B14F-4D97-AF65-F5344CB8AC3E}">
        <p14:creationId xmlns:p14="http://schemas.microsoft.com/office/powerpoint/2010/main" val="403336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hart area">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17499" b="89978"/>
          <a:stretch/>
        </p:blipFill>
        <p:spPr>
          <a:xfrm>
            <a:off x="-7262" y="63498"/>
            <a:ext cx="10031793" cy="687307"/>
          </a:xfrm>
          <a:prstGeom prst="rect">
            <a:avLst/>
          </a:prstGeom>
        </p:spPr>
      </p:pic>
      <p:sp>
        <p:nvSpPr>
          <p:cNvPr id="2" name="Title 1"/>
          <p:cNvSpPr>
            <a:spLocks noGrp="1"/>
          </p:cNvSpPr>
          <p:nvPr>
            <p:ph type="title"/>
          </p:nvPr>
        </p:nvSpPr>
        <p:spPr>
          <a:xfrm>
            <a:off x="213075" y="61899"/>
            <a:ext cx="9594405" cy="465996"/>
          </a:xfrm>
          <a:prstGeom prst="rect">
            <a:avLst/>
          </a:prstGeom>
        </p:spPr>
        <p:txBody>
          <a:bodyPr/>
          <a:lstStyle>
            <a:lvl1pPr algn="l">
              <a:defRPr sz="2200">
                <a:latin typeface="Arial" panose="020B0604020202020204" pitchFamily="34" charset="0"/>
                <a:cs typeface="Arial" panose="020B0604020202020204" pitchFamily="34" charset="0"/>
              </a:defRPr>
            </a:lvl1pPr>
          </a:lstStyle>
          <a:p>
            <a:r>
              <a:rPr lang="en-US" dirty="0"/>
              <a:t>Click to edit Master title style</a:t>
            </a:r>
          </a:p>
        </p:txBody>
      </p:sp>
      <p:sp>
        <p:nvSpPr>
          <p:cNvPr id="11" name="Text Placeholder 10"/>
          <p:cNvSpPr>
            <a:spLocks noGrp="1"/>
          </p:cNvSpPr>
          <p:nvPr>
            <p:ph type="body" sz="quarter" idx="11" hasCustomPrompt="1"/>
          </p:nvPr>
        </p:nvSpPr>
        <p:spPr>
          <a:xfrm>
            <a:off x="213075" y="531072"/>
            <a:ext cx="9594405" cy="315913"/>
          </a:xfrm>
          <a:prstGeom prst="rect">
            <a:avLst/>
          </a:prstGeom>
        </p:spPr>
        <p:txBody>
          <a:bodyPr/>
          <a:lstStyle>
            <a:lvl1pPr marL="0" indent="0">
              <a:buFontTx/>
              <a:buNone/>
              <a:defRPr sz="1800"/>
            </a:lvl1pPr>
          </a:lstStyle>
          <a:p>
            <a:pPr lvl="0"/>
            <a:r>
              <a:rPr lang="en-US" dirty="0"/>
              <a:t>Click to edit subtitle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78328" y="222239"/>
            <a:ext cx="1280160" cy="369824"/>
          </a:xfrm>
          <a:prstGeom prst="rect">
            <a:avLst/>
          </a:prstGeom>
        </p:spPr>
      </p:pic>
    </p:spTree>
    <p:extLst>
      <p:ext uri="{BB962C8B-B14F-4D97-AF65-F5344CB8AC3E}">
        <p14:creationId xmlns:p14="http://schemas.microsoft.com/office/powerpoint/2010/main" val="260632966"/>
      </p:ext>
    </p:extLst>
  </p:cSld>
  <p:clrMapOvr>
    <a:masterClrMapping/>
  </p:clrMapOvr>
  <p:extLst>
    <p:ext uri="{DCECCB84-F9BA-43D5-87BE-67443E8EF086}">
      <p15:sldGuideLst xmlns:p15="http://schemas.microsoft.com/office/powerpoint/2012/main">
        <p15:guide id="1" orient="horz" pos="936">
          <p15:clr>
            <a:srgbClr val="FBAE40"/>
          </p15:clr>
        </p15:guide>
        <p15:guide id="2" pos="6504">
          <p15:clr>
            <a:srgbClr val="FBAE40"/>
          </p15:clr>
        </p15:guide>
        <p15:guide id="3" orient="horz" pos="3888">
          <p15:clr>
            <a:srgbClr val="FBAE40"/>
          </p15:clr>
        </p15:guide>
        <p15:guide id="4" orient="horz" pos="240">
          <p15:clr>
            <a:srgbClr val="FBAE40"/>
          </p15:clr>
        </p15:guide>
        <p15:guide id="5" orient="horz" pos="504">
          <p15:clr>
            <a:srgbClr val="FBAE40"/>
          </p15:clr>
        </p15:guide>
        <p15:guide id="6" pos="192">
          <p15:clr>
            <a:srgbClr val="FBAE40"/>
          </p15:clr>
        </p15:guide>
        <p15:guide id="7" pos="1176">
          <p15:clr>
            <a:srgbClr val="FBAE40"/>
          </p15:clr>
        </p15:guide>
        <p15:guide id="8" orient="horz" pos="86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7DD577-57F7-B24F-9B52-19E7801BB945}"/>
              </a:ext>
            </a:extLst>
          </p:cNvPr>
          <p:cNvPicPr>
            <a:picLocks noChangeAspect="1"/>
          </p:cNvPicPr>
          <p:nvPr userDrawn="1"/>
        </p:nvPicPr>
        <p:blipFill rotWithShape="1">
          <a:blip r:embed="rId2"/>
          <a:srcRect l="123" t="23159" r="948" b="730"/>
          <a:stretch/>
        </p:blipFill>
        <p:spPr>
          <a:xfrm>
            <a:off x="0" y="604693"/>
            <a:ext cx="12191998" cy="6253307"/>
          </a:xfrm>
          <a:prstGeom prst="rect">
            <a:avLst/>
          </a:prstGeom>
        </p:spPr>
      </p:pic>
      <p:sp>
        <p:nvSpPr>
          <p:cNvPr id="9" name="Rectangle 8">
            <a:extLst>
              <a:ext uri="{FF2B5EF4-FFF2-40B4-BE49-F238E27FC236}">
                <a16:creationId xmlns:a16="http://schemas.microsoft.com/office/drawing/2014/main" id="{5FD3E250-35EF-304A-891F-CCBF8899BFAD}"/>
              </a:ext>
            </a:extLst>
          </p:cNvPr>
          <p:cNvSpPr/>
          <p:nvPr userDrawn="1"/>
        </p:nvSpPr>
        <p:spPr>
          <a:xfrm>
            <a:off x="-1" y="540589"/>
            <a:ext cx="12191999" cy="3939657"/>
          </a:xfrm>
          <a:prstGeom prst="rect">
            <a:avLst/>
          </a:prstGeom>
          <a:gradFill flip="none" rotWithShape="1">
            <a:gsLst>
              <a:gs pos="0">
                <a:schemeClr val="bg1"/>
              </a:gs>
              <a:gs pos="99000">
                <a:schemeClr val="bg1">
                  <a:shade val="100000"/>
                  <a:satMod val="115000"/>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99597" y="1489742"/>
            <a:ext cx="6388384" cy="1328410"/>
          </a:xfrm>
          <a:prstGeom prst="rect">
            <a:avLst/>
          </a:prstGeom>
        </p:spPr>
        <p:txBody>
          <a:bodyPr anchor="t" anchorCtr="0"/>
          <a:lstStyle>
            <a:lvl1pPr algn="l">
              <a:defRPr sz="4800" b="1" i="0">
                <a:solidFill>
                  <a:schemeClr val="tx1"/>
                </a:solidFill>
                <a:latin typeface="Arial" panose="020B0604020202020204" pitchFamily="34" charset="0"/>
                <a:cs typeface="Arial" panose="020B0604020202020204" pitchFamily="34" charset="0"/>
              </a:defRPr>
            </a:lvl1pPr>
          </a:lstStyle>
          <a:p>
            <a:r>
              <a:rPr lang="en-US" dirty="0" err="1"/>
              <a:t>CoStar</a:t>
            </a:r>
            <a:r>
              <a:rPr lang="en-US" dirty="0"/>
              <a:t> </a:t>
            </a:r>
            <a:br>
              <a:rPr lang="en-US" dirty="0"/>
            </a:br>
            <a:r>
              <a:rPr lang="en-US" dirty="0"/>
              <a:t>Presentation</a:t>
            </a:r>
          </a:p>
        </p:txBody>
      </p:sp>
      <p:sp>
        <p:nvSpPr>
          <p:cNvPr id="3" name="Subtitle 2"/>
          <p:cNvSpPr>
            <a:spLocks noGrp="1"/>
          </p:cNvSpPr>
          <p:nvPr>
            <p:ph type="subTitle" idx="1" hasCustomPrompt="1"/>
          </p:nvPr>
        </p:nvSpPr>
        <p:spPr>
          <a:xfrm>
            <a:off x="499596" y="2923986"/>
            <a:ext cx="5766293" cy="426822"/>
          </a:xfrm>
          <a:prstGeom prst="rect">
            <a:avLst/>
          </a:prstGeom>
        </p:spPr>
        <p:txBody>
          <a:bodyPr/>
          <a:lstStyle>
            <a:lvl1pPr marL="0" indent="0" algn="l">
              <a:buNone/>
              <a:defRPr sz="2200" b="1"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grpSp>
        <p:nvGrpSpPr>
          <p:cNvPr id="26" name="Group 25">
            <a:extLst>
              <a:ext uri="{FF2B5EF4-FFF2-40B4-BE49-F238E27FC236}">
                <a16:creationId xmlns:a16="http://schemas.microsoft.com/office/drawing/2014/main" id="{4A2345F2-03DB-5F4F-8755-21ED11296B8C}"/>
              </a:ext>
            </a:extLst>
          </p:cNvPr>
          <p:cNvGrpSpPr/>
          <p:nvPr userDrawn="1"/>
        </p:nvGrpSpPr>
        <p:grpSpPr>
          <a:xfrm>
            <a:off x="609600" y="1256773"/>
            <a:ext cx="799997" cy="45719"/>
            <a:chOff x="609599" y="1256773"/>
            <a:chExt cx="1758464" cy="48326"/>
          </a:xfrm>
        </p:grpSpPr>
        <p:sp>
          <p:nvSpPr>
            <p:cNvPr id="4" name="Rectangle 3">
              <a:extLst>
                <a:ext uri="{FF2B5EF4-FFF2-40B4-BE49-F238E27FC236}">
                  <a16:creationId xmlns:a16="http://schemas.microsoft.com/office/drawing/2014/main" id="{8216338B-A66A-EC46-A56E-88BE3B1DB9A0}"/>
                </a:ext>
              </a:extLst>
            </p:cNvPr>
            <p:cNvSpPr/>
            <p:nvPr userDrawn="1"/>
          </p:nvSpPr>
          <p:spPr>
            <a:xfrm>
              <a:off x="609599" y="1256773"/>
              <a:ext cx="439616" cy="46892"/>
            </a:xfrm>
            <a:prstGeom prst="rect">
              <a:avLst/>
            </a:prstGeom>
            <a:solidFill>
              <a:srgbClr val="75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B34627-CB2E-D844-9017-4D15FF22FA1E}"/>
                </a:ext>
              </a:extLst>
            </p:cNvPr>
            <p:cNvSpPr/>
            <p:nvPr userDrawn="1"/>
          </p:nvSpPr>
          <p:spPr>
            <a:xfrm>
              <a:off x="1049215" y="1256773"/>
              <a:ext cx="439616" cy="46892"/>
            </a:xfrm>
            <a:prstGeom prst="rect">
              <a:avLst/>
            </a:prstGeom>
            <a:solidFill>
              <a:srgbClr val="055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18CF7E4-BE2D-664A-ACC4-716B7818456A}"/>
                </a:ext>
              </a:extLst>
            </p:cNvPr>
            <p:cNvSpPr/>
            <p:nvPr userDrawn="1"/>
          </p:nvSpPr>
          <p:spPr>
            <a:xfrm>
              <a:off x="1488831" y="1256773"/>
              <a:ext cx="439616" cy="46892"/>
            </a:xfrm>
            <a:prstGeom prst="rect">
              <a:avLst/>
            </a:prstGeom>
            <a:solidFill>
              <a:srgbClr val="EF4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0E49AEF-8F5D-8C49-AA9A-707711F28620}"/>
                </a:ext>
              </a:extLst>
            </p:cNvPr>
            <p:cNvSpPr/>
            <p:nvPr userDrawn="1"/>
          </p:nvSpPr>
          <p:spPr>
            <a:xfrm>
              <a:off x="1928447" y="1258207"/>
              <a:ext cx="439616" cy="46892"/>
            </a:xfrm>
            <a:prstGeom prst="rect">
              <a:avLst/>
            </a:pr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C8633AE7-2FB0-E543-B798-4CCD1CCED310}"/>
              </a:ext>
            </a:extLst>
          </p:cNvPr>
          <p:cNvPicPr>
            <a:picLocks noChangeAspect="1"/>
          </p:cNvPicPr>
          <p:nvPr userDrawn="1"/>
        </p:nvPicPr>
        <p:blipFill>
          <a:blip r:embed="rId3"/>
          <a:stretch>
            <a:fillRect/>
          </a:stretch>
        </p:blipFill>
        <p:spPr>
          <a:xfrm>
            <a:off x="-59053" y="0"/>
            <a:ext cx="1656571" cy="828286"/>
          </a:xfrm>
          <a:prstGeom prst="rect">
            <a:avLst/>
          </a:prstGeom>
        </p:spPr>
      </p:pic>
    </p:spTree>
    <p:extLst>
      <p:ext uri="{BB962C8B-B14F-4D97-AF65-F5344CB8AC3E}">
        <p14:creationId xmlns:p14="http://schemas.microsoft.com/office/powerpoint/2010/main" val="596559228"/>
      </p:ext>
    </p:extLst>
  </p:cSld>
  <p:clrMapOvr>
    <a:masterClrMapping/>
  </p:clrMapOvr>
  <p:extLst>
    <p:ext uri="{DCECCB84-F9BA-43D5-87BE-67443E8EF086}">
      <p15:sldGuideLst xmlns:p15="http://schemas.microsoft.com/office/powerpoint/2012/main">
        <p15:guide id="1" orient="horz" pos="2160">
          <p15:clr>
            <a:srgbClr val="FBAE40"/>
          </p15:clr>
        </p15:guide>
        <p15:guide id="2" pos="7392">
          <p15:clr>
            <a:srgbClr val="FBAE40"/>
          </p15:clr>
        </p15:guide>
        <p15:guide id="3" pos="38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21A1C8-FA7D-274D-ACB7-5C6B5AE33BF7}"/>
              </a:ext>
            </a:extLst>
          </p:cNvPr>
          <p:cNvSpPr/>
          <p:nvPr userDrawn="1"/>
        </p:nvSpPr>
        <p:spPr>
          <a:xfrm>
            <a:off x="0" y="0"/>
            <a:ext cx="12192000" cy="6858000"/>
          </a:xfrm>
          <a:prstGeom prst="rect">
            <a:avLst/>
          </a:prstGeom>
          <a:solidFill>
            <a:srgbClr val="055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D752EFE-44D6-324E-BC11-B1A1ECA92BFE}"/>
              </a:ext>
            </a:extLst>
          </p:cNvPr>
          <p:cNvSpPr>
            <a:spLocks noGrp="1"/>
          </p:cNvSpPr>
          <p:nvPr>
            <p:ph type="ctrTitle" hasCustomPrompt="1"/>
          </p:nvPr>
        </p:nvSpPr>
        <p:spPr>
          <a:xfrm>
            <a:off x="460621" y="2199359"/>
            <a:ext cx="11274179" cy="1538959"/>
          </a:xfrm>
          <a:prstGeom prst="rect">
            <a:avLst/>
          </a:prstGeom>
        </p:spPr>
        <p:txBody>
          <a:bodyPr tIns="91440" bIns="91440" anchor="ctr" anchorCtr="0"/>
          <a:lstStyle>
            <a:lvl1pPr algn="ctr">
              <a:defRPr sz="48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br>
              <a:rPr lang="en-US" dirty="0"/>
            </a:br>
            <a:r>
              <a:rPr lang="en-US" dirty="0"/>
              <a:t>Second line goes here</a:t>
            </a:r>
          </a:p>
        </p:txBody>
      </p:sp>
      <p:sp>
        <p:nvSpPr>
          <p:cNvPr id="10" name="Rectangle 9">
            <a:extLst>
              <a:ext uri="{FF2B5EF4-FFF2-40B4-BE49-F238E27FC236}">
                <a16:creationId xmlns:a16="http://schemas.microsoft.com/office/drawing/2014/main" id="{87025ADD-790D-7E44-9FAC-8B35CEC553CA}"/>
              </a:ext>
            </a:extLst>
          </p:cNvPr>
          <p:cNvSpPr/>
          <p:nvPr userDrawn="1"/>
        </p:nvSpPr>
        <p:spPr>
          <a:xfrm>
            <a:off x="460621" y="6088546"/>
            <a:ext cx="11274180" cy="65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35959AE8-47C7-AA49-BEBE-7155B322B56D}"/>
              </a:ext>
            </a:extLst>
          </p:cNvPr>
          <p:cNvSpPr txBox="1">
            <a:spLocks/>
          </p:cNvSpPr>
          <p:nvPr userDrawn="1"/>
        </p:nvSpPr>
        <p:spPr>
          <a:xfrm>
            <a:off x="332328" y="6361193"/>
            <a:ext cx="2615088" cy="214861"/>
          </a:xfrm>
          <a:prstGeom prst="rect">
            <a:avLst/>
          </a:prstGeom>
        </p:spPr>
        <p:txBody>
          <a:bodyPr anchor="t" anchorCtr="0"/>
          <a:lstStyle>
            <a:lvl1pPr algn="l" defTabSz="914400" rtl="0" eaLnBrk="1" latinLnBrk="0" hangingPunct="1">
              <a:lnSpc>
                <a:spcPct val="90000"/>
              </a:lnSpc>
              <a:spcBef>
                <a:spcPct val="0"/>
              </a:spcBef>
              <a:buNone/>
              <a:defRPr sz="4800" b="1" i="0" kern="1200">
                <a:solidFill>
                  <a:schemeClr val="bg1"/>
                </a:solidFill>
                <a:latin typeface="Arial" panose="020B0604020202020204" pitchFamily="34" charset="0"/>
                <a:ea typeface="+mj-ea"/>
                <a:cs typeface="Arial" panose="020B0604020202020204" pitchFamily="34" charset="0"/>
              </a:defRPr>
            </a:lvl1pPr>
          </a:lstStyle>
          <a:p>
            <a:pPr algn="r"/>
            <a:r>
              <a:rPr lang="en-US" sz="1100" b="0" kern="600" spc="250" baseline="0" dirty="0"/>
              <a:t>MARKET ANALYTICS 2018</a:t>
            </a:r>
          </a:p>
        </p:txBody>
      </p:sp>
      <p:pic>
        <p:nvPicPr>
          <p:cNvPr id="16" name="Picture 15">
            <a:extLst>
              <a:ext uri="{FF2B5EF4-FFF2-40B4-BE49-F238E27FC236}">
                <a16:creationId xmlns:a16="http://schemas.microsoft.com/office/drawing/2014/main" id="{BD60F483-F6AD-9A4B-9839-2C816B3EB964}"/>
              </a:ext>
            </a:extLst>
          </p:cNvPr>
          <p:cNvPicPr>
            <a:picLocks noChangeAspect="1"/>
          </p:cNvPicPr>
          <p:nvPr userDrawn="1"/>
        </p:nvPicPr>
        <p:blipFill>
          <a:blip r:embed="rId2"/>
          <a:stretch>
            <a:fillRect/>
          </a:stretch>
        </p:blipFill>
        <p:spPr>
          <a:xfrm>
            <a:off x="10381634" y="6088546"/>
            <a:ext cx="1520313" cy="760157"/>
          </a:xfrm>
          <a:prstGeom prst="rect">
            <a:avLst/>
          </a:prstGeom>
        </p:spPr>
      </p:pic>
    </p:spTree>
    <p:extLst>
      <p:ext uri="{BB962C8B-B14F-4D97-AF65-F5344CB8AC3E}">
        <p14:creationId xmlns:p14="http://schemas.microsoft.com/office/powerpoint/2010/main" val="2880633783"/>
      </p:ext>
    </p:extLst>
  </p:cSld>
  <p:clrMapOvr>
    <a:masterClrMapping/>
  </p:clrMapOvr>
  <p:extLst>
    <p:ext uri="{DCECCB84-F9BA-43D5-87BE-67443E8EF086}">
      <p15:sldGuideLst xmlns:p15="http://schemas.microsoft.com/office/powerpoint/2012/main">
        <p15:guide id="1" orient="horz" pos="2160">
          <p15:clr>
            <a:srgbClr val="FBAE40"/>
          </p15:clr>
        </p15:guide>
        <p15:guide id="2" pos="7392">
          <p15:clr>
            <a:srgbClr val="FBAE40"/>
          </p15:clr>
        </p15:guide>
        <p15:guide id="3" pos="288">
          <p15:clr>
            <a:srgbClr val="FBAE40"/>
          </p15:clr>
        </p15:guide>
        <p15:guide id="4" orient="horz" pos="403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21A1C8-FA7D-274D-ACB7-5C6B5AE33BF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9BAFC43-5E41-0845-9CA8-32A87C711D99}"/>
              </a:ext>
            </a:extLst>
          </p:cNvPr>
          <p:cNvSpPr>
            <a:spLocks noGrp="1"/>
          </p:cNvSpPr>
          <p:nvPr>
            <p:ph type="ctrTitle" hasCustomPrompt="1"/>
          </p:nvPr>
        </p:nvSpPr>
        <p:spPr>
          <a:xfrm>
            <a:off x="460621" y="2199359"/>
            <a:ext cx="11274179" cy="1538959"/>
          </a:xfrm>
          <a:prstGeom prst="rect">
            <a:avLst/>
          </a:prstGeom>
        </p:spPr>
        <p:txBody>
          <a:bodyPr tIns="91440" bIns="91440" anchor="ctr" anchorCtr="0"/>
          <a:lstStyle>
            <a:lvl1pPr algn="ctr">
              <a:defRPr sz="48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br>
              <a:rPr lang="en-US" dirty="0"/>
            </a:br>
            <a:r>
              <a:rPr lang="en-US" dirty="0"/>
              <a:t>Second line goes here</a:t>
            </a:r>
          </a:p>
        </p:txBody>
      </p:sp>
      <p:sp>
        <p:nvSpPr>
          <p:cNvPr id="10" name="Rectangle 9">
            <a:extLst>
              <a:ext uri="{FF2B5EF4-FFF2-40B4-BE49-F238E27FC236}">
                <a16:creationId xmlns:a16="http://schemas.microsoft.com/office/drawing/2014/main" id="{B577401E-CB67-2F4B-8084-DE2061A2A487}"/>
              </a:ext>
            </a:extLst>
          </p:cNvPr>
          <p:cNvSpPr/>
          <p:nvPr userDrawn="1"/>
        </p:nvSpPr>
        <p:spPr>
          <a:xfrm>
            <a:off x="460621" y="6088546"/>
            <a:ext cx="11274180" cy="65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59BF941A-F4CB-C54C-BE6F-97DF35E45751}"/>
              </a:ext>
            </a:extLst>
          </p:cNvPr>
          <p:cNvSpPr txBox="1">
            <a:spLocks/>
          </p:cNvSpPr>
          <p:nvPr userDrawn="1"/>
        </p:nvSpPr>
        <p:spPr>
          <a:xfrm>
            <a:off x="332328" y="6361193"/>
            <a:ext cx="2615088" cy="214861"/>
          </a:xfrm>
          <a:prstGeom prst="rect">
            <a:avLst/>
          </a:prstGeom>
        </p:spPr>
        <p:txBody>
          <a:bodyPr anchor="t" anchorCtr="0"/>
          <a:lstStyle>
            <a:lvl1pPr algn="l" defTabSz="914400" rtl="0" eaLnBrk="1" latinLnBrk="0" hangingPunct="1">
              <a:lnSpc>
                <a:spcPct val="90000"/>
              </a:lnSpc>
              <a:spcBef>
                <a:spcPct val="0"/>
              </a:spcBef>
              <a:buNone/>
              <a:defRPr sz="4800" b="1" i="0" kern="1200">
                <a:solidFill>
                  <a:schemeClr val="bg1"/>
                </a:solidFill>
                <a:latin typeface="Arial" panose="020B0604020202020204" pitchFamily="34" charset="0"/>
                <a:ea typeface="+mj-ea"/>
                <a:cs typeface="Arial" panose="020B0604020202020204" pitchFamily="34" charset="0"/>
              </a:defRPr>
            </a:lvl1pPr>
          </a:lstStyle>
          <a:p>
            <a:pPr algn="r"/>
            <a:r>
              <a:rPr lang="en-US" sz="1100" b="0" kern="600" spc="250" baseline="0" dirty="0"/>
              <a:t>MARKET ANALYTICS 2018</a:t>
            </a:r>
          </a:p>
        </p:txBody>
      </p:sp>
      <p:pic>
        <p:nvPicPr>
          <p:cNvPr id="15" name="Picture 14">
            <a:extLst>
              <a:ext uri="{FF2B5EF4-FFF2-40B4-BE49-F238E27FC236}">
                <a16:creationId xmlns:a16="http://schemas.microsoft.com/office/drawing/2014/main" id="{AF5DCEF0-9ADA-0344-AA9F-E3F03ACB0F6C}"/>
              </a:ext>
            </a:extLst>
          </p:cNvPr>
          <p:cNvPicPr>
            <a:picLocks noChangeAspect="1"/>
          </p:cNvPicPr>
          <p:nvPr userDrawn="1"/>
        </p:nvPicPr>
        <p:blipFill>
          <a:blip r:embed="rId2"/>
          <a:stretch>
            <a:fillRect/>
          </a:stretch>
        </p:blipFill>
        <p:spPr>
          <a:xfrm>
            <a:off x="10381634" y="6088546"/>
            <a:ext cx="1520313" cy="760157"/>
          </a:xfrm>
          <a:prstGeom prst="rect">
            <a:avLst/>
          </a:prstGeom>
        </p:spPr>
      </p:pic>
    </p:spTree>
    <p:extLst>
      <p:ext uri="{BB962C8B-B14F-4D97-AF65-F5344CB8AC3E}">
        <p14:creationId xmlns:p14="http://schemas.microsoft.com/office/powerpoint/2010/main" val="115109912"/>
      </p:ext>
    </p:extLst>
  </p:cSld>
  <p:clrMapOvr>
    <a:masterClrMapping/>
  </p:clrMapOvr>
  <p:extLst>
    <p:ext uri="{DCECCB84-F9BA-43D5-87BE-67443E8EF086}">
      <p15:sldGuideLst xmlns:p15="http://schemas.microsoft.com/office/powerpoint/2012/main">
        <p15:guide id="1" orient="horz" pos="2160">
          <p15:clr>
            <a:srgbClr val="FBAE40"/>
          </p15:clr>
        </p15:guide>
        <p15:guide id="2" pos="7392">
          <p15:clr>
            <a:srgbClr val="FBAE40"/>
          </p15:clr>
        </p15:guide>
        <p15:guide id="3" pos="28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 Red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21A1C8-FA7D-274D-ACB7-5C6B5AE33BF7}"/>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9FE4D21-D893-1A4B-8642-4F2F1A7DB4D6}"/>
              </a:ext>
            </a:extLst>
          </p:cNvPr>
          <p:cNvSpPr>
            <a:spLocks noGrp="1"/>
          </p:cNvSpPr>
          <p:nvPr>
            <p:ph type="ctrTitle" hasCustomPrompt="1"/>
          </p:nvPr>
        </p:nvSpPr>
        <p:spPr>
          <a:xfrm>
            <a:off x="460621" y="2199359"/>
            <a:ext cx="11274179" cy="1538959"/>
          </a:xfrm>
          <a:prstGeom prst="rect">
            <a:avLst/>
          </a:prstGeom>
        </p:spPr>
        <p:txBody>
          <a:bodyPr tIns="91440" bIns="91440" anchor="ctr" anchorCtr="0"/>
          <a:lstStyle>
            <a:lvl1pPr algn="ctr">
              <a:defRPr sz="48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br>
              <a:rPr lang="en-US" dirty="0"/>
            </a:br>
            <a:r>
              <a:rPr lang="en-US" dirty="0"/>
              <a:t>Second line goes here</a:t>
            </a:r>
          </a:p>
        </p:txBody>
      </p:sp>
      <p:sp>
        <p:nvSpPr>
          <p:cNvPr id="10" name="Rectangle 9">
            <a:extLst>
              <a:ext uri="{FF2B5EF4-FFF2-40B4-BE49-F238E27FC236}">
                <a16:creationId xmlns:a16="http://schemas.microsoft.com/office/drawing/2014/main" id="{F6F85012-41EA-B446-A82E-AFA3526F95ED}"/>
              </a:ext>
            </a:extLst>
          </p:cNvPr>
          <p:cNvSpPr/>
          <p:nvPr userDrawn="1"/>
        </p:nvSpPr>
        <p:spPr>
          <a:xfrm>
            <a:off x="460621" y="6088546"/>
            <a:ext cx="11274180" cy="65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EE75E360-2D54-D046-94D0-D246E51A17D2}"/>
              </a:ext>
            </a:extLst>
          </p:cNvPr>
          <p:cNvSpPr txBox="1">
            <a:spLocks/>
          </p:cNvSpPr>
          <p:nvPr userDrawn="1"/>
        </p:nvSpPr>
        <p:spPr>
          <a:xfrm>
            <a:off x="332328" y="6361193"/>
            <a:ext cx="2615088" cy="214861"/>
          </a:xfrm>
          <a:prstGeom prst="rect">
            <a:avLst/>
          </a:prstGeom>
        </p:spPr>
        <p:txBody>
          <a:bodyPr anchor="t" anchorCtr="0"/>
          <a:lstStyle>
            <a:lvl1pPr algn="l" defTabSz="914400" rtl="0" eaLnBrk="1" latinLnBrk="0" hangingPunct="1">
              <a:lnSpc>
                <a:spcPct val="90000"/>
              </a:lnSpc>
              <a:spcBef>
                <a:spcPct val="0"/>
              </a:spcBef>
              <a:buNone/>
              <a:defRPr sz="4800" b="1" i="0" kern="1200">
                <a:solidFill>
                  <a:schemeClr val="bg1"/>
                </a:solidFill>
                <a:latin typeface="Arial" panose="020B0604020202020204" pitchFamily="34" charset="0"/>
                <a:ea typeface="+mj-ea"/>
                <a:cs typeface="Arial" panose="020B0604020202020204" pitchFamily="34" charset="0"/>
              </a:defRPr>
            </a:lvl1pPr>
          </a:lstStyle>
          <a:p>
            <a:pPr algn="r"/>
            <a:r>
              <a:rPr lang="en-US" sz="1100" b="0" kern="600" spc="250" baseline="0" dirty="0"/>
              <a:t>MARKET ANALYTICS 2018</a:t>
            </a:r>
          </a:p>
        </p:txBody>
      </p:sp>
      <p:pic>
        <p:nvPicPr>
          <p:cNvPr id="15" name="Picture 14">
            <a:extLst>
              <a:ext uri="{FF2B5EF4-FFF2-40B4-BE49-F238E27FC236}">
                <a16:creationId xmlns:a16="http://schemas.microsoft.com/office/drawing/2014/main" id="{255DBC66-8361-C84D-87A2-6CEA663FC503}"/>
              </a:ext>
            </a:extLst>
          </p:cNvPr>
          <p:cNvPicPr>
            <a:picLocks noChangeAspect="1"/>
          </p:cNvPicPr>
          <p:nvPr userDrawn="1"/>
        </p:nvPicPr>
        <p:blipFill>
          <a:blip r:embed="rId2"/>
          <a:stretch>
            <a:fillRect/>
          </a:stretch>
        </p:blipFill>
        <p:spPr>
          <a:xfrm>
            <a:off x="10381634" y="6088546"/>
            <a:ext cx="1520313" cy="760157"/>
          </a:xfrm>
          <a:prstGeom prst="rect">
            <a:avLst/>
          </a:prstGeom>
        </p:spPr>
      </p:pic>
    </p:spTree>
    <p:extLst>
      <p:ext uri="{BB962C8B-B14F-4D97-AF65-F5344CB8AC3E}">
        <p14:creationId xmlns:p14="http://schemas.microsoft.com/office/powerpoint/2010/main" val="3449191521"/>
      </p:ext>
    </p:extLst>
  </p:cSld>
  <p:clrMapOvr>
    <a:masterClrMapping/>
  </p:clrMapOvr>
  <p:extLst>
    <p:ext uri="{DCECCB84-F9BA-43D5-87BE-67443E8EF086}">
      <p15:sldGuideLst xmlns:p15="http://schemas.microsoft.com/office/powerpoint/2012/main">
        <p15:guide id="1" orient="horz" pos="2160">
          <p15:clr>
            <a:srgbClr val="FBAE40"/>
          </p15:clr>
        </p15:guide>
        <p15:guide id="2" pos="7392">
          <p15:clr>
            <a:srgbClr val="FBAE40"/>
          </p15:clr>
        </p15:guide>
        <p15:guide id="3" pos="2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21A1C8-FA7D-274D-ACB7-5C6B5AE33BF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714A2A-3579-DC49-8B66-7DDFCDB3B755}"/>
              </a:ext>
            </a:extLst>
          </p:cNvPr>
          <p:cNvSpPr/>
          <p:nvPr userDrawn="1"/>
        </p:nvSpPr>
        <p:spPr>
          <a:xfrm>
            <a:off x="460621" y="6088546"/>
            <a:ext cx="11274180" cy="65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C6540E6A-FEE7-BC46-8265-C44688A1F92F}"/>
              </a:ext>
            </a:extLst>
          </p:cNvPr>
          <p:cNvSpPr txBox="1">
            <a:spLocks/>
          </p:cNvSpPr>
          <p:nvPr userDrawn="1"/>
        </p:nvSpPr>
        <p:spPr>
          <a:xfrm>
            <a:off x="332328" y="6361193"/>
            <a:ext cx="2615088" cy="214861"/>
          </a:xfrm>
          <a:prstGeom prst="rect">
            <a:avLst/>
          </a:prstGeom>
        </p:spPr>
        <p:txBody>
          <a:bodyPr anchor="t" anchorCtr="0"/>
          <a:lstStyle>
            <a:lvl1pPr algn="l" defTabSz="914400" rtl="0" eaLnBrk="1" latinLnBrk="0" hangingPunct="1">
              <a:lnSpc>
                <a:spcPct val="90000"/>
              </a:lnSpc>
              <a:spcBef>
                <a:spcPct val="0"/>
              </a:spcBef>
              <a:buNone/>
              <a:defRPr sz="4800" b="1" i="0" kern="1200">
                <a:solidFill>
                  <a:schemeClr val="bg1"/>
                </a:solidFill>
                <a:latin typeface="Arial" panose="020B0604020202020204" pitchFamily="34" charset="0"/>
                <a:ea typeface="+mj-ea"/>
                <a:cs typeface="Arial" panose="020B0604020202020204" pitchFamily="34" charset="0"/>
              </a:defRPr>
            </a:lvl1pPr>
          </a:lstStyle>
          <a:p>
            <a:pPr algn="r"/>
            <a:r>
              <a:rPr lang="en-US" sz="1100" b="0" kern="600" spc="250" baseline="0" dirty="0"/>
              <a:t>MARKET ANALYTICS 2018</a:t>
            </a:r>
          </a:p>
        </p:txBody>
      </p:sp>
      <p:sp>
        <p:nvSpPr>
          <p:cNvPr id="9" name="Title 1">
            <a:extLst>
              <a:ext uri="{FF2B5EF4-FFF2-40B4-BE49-F238E27FC236}">
                <a16:creationId xmlns:a16="http://schemas.microsoft.com/office/drawing/2014/main" id="{7288FA2F-46C1-AD4E-B2C3-125C771F0D8B}"/>
              </a:ext>
            </a:extLst>
          </p:cNvPr>
          <p:cNvSpPr>
            <a:spLocks noGrp="1"/>
          </p:cNvSpPr>
          <p:nvPr>
            <p:ph type="ctrTitle" hasCustomPrompt="1"/>
          </p:nvPr>
        </p:nvSpPr>
        <p:spPr>
          <a:xfrm>
            <a:off x="460621" y="2199359"/>
            <a:ext cx="11274179" cy="1538959"/>
          </a:xfrm>
          <a:prstGeom prst="rect">
            <a:avLst/>
          </a:prstGeom>
        </p:spPr>
        <p:txBody>
          <a:bodyPr tIns="91440" bIns="91440" anchor="ctr" anchorCtr="0"/>
          <a:lstStyle>
            <a:lvl1pPr algn="ctr">
              <a:defRPr sz="48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br>
              <a:rPr lang="en-US" dirty="0"/>
            </a:br>
            <a:r>
              <a:rPr lang="en-US" dirty="0"/>
              <a:t>Second line goes here</a:t>
            </a:r>
          </a:p>
        </p:txBody>
      </p:sp>
      <p:pic>
        <p:nvPicPr>
          <p:cNvPr id="13" name="Picture 12">
            <a:extLst>
              <a:ext uri="{FF2B5EF4-FFF2-40B4-BE49-F238E27FC236}">
                <a16:creationId xmlns:a16="http://schemas.microsoft.com/office/drawing/2014/main" id="{0743DBE0-0F89-0347-8966-C1FB15A118B6}"/>
              </a:ext>
            </a:extLst>
          </p:cNvPr>
          <p:cNvPicPr>
            <a:picLocks noChangeAspect="1"/>
          </p:cNvPicPr>
          <p:nvPr userDrawn="1"/>
        </p:nvPicPr>
        <p:blipFill>
          <a:blip r:embed="rId2"/>
          <a:stretch>
            <a:fillRect/>
          </a:stretch>
        </p:blipFill>
        <p:spPr>
          <a:xfrm>
            <a:off x="10381634" y="6088546"/>
            <a:ext cx="1520313" cy="760157"/>
          </a:xfrm>
          <a:prstGeom prst="rect">
            <a:avLst/>
          </a:prstGeom>
        </p:spPr>
      </p:pic>
    </p:spTree>
    <p:extLst>
      <p:ext uri="{BB962C8B-B14F-4D97-AF65-F5344CB8AC3E}">
        <p14:creationId xmlns:p14="http://schemas.microsoft.com/office/powerpoint/2010/main" val="20371271"/>
      </p:ext>
    </p:extLst>
  </p:cSld>
  <p:clrMapOvr>
    <a:masterClrMapping/>
  </p:clrMapOvr>
  <p:extLst>
    <p:ext uri="{DCECCB84-F9BA-43D5-87BE-67443E8EF086}">
      <p15:sldGuideLst xmlns:p15="http://schemas.microsoft.com/office/powerpoint/2012/main">
        <p15:guide id="1" orient="horz" pos="2160">
          <p15:clr>
            <a:srgbClr val="FBAE40"/>
          </p15:clr>
        </p15:guide>
        <p15:guide id="2" pos="7392">
          <p15:clr>
            <a:srgbClr val="FBAE40"/>
          </p15:clr>
        </p15:guide>
        <p15:guide id="3" pos="288">
          <p15:clr>
            <a:srgbClr val="FBAE40"/>
          </p15:clr>
        </p15:guide>
        <p15:guide id="4" orient="horz" pos="405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BE6FAC4-73A3-3D47-998D-1460A3226759}"/>
              </a:ext>
            </a:extLst>
          </p:cNvPr>
          <p:cNvSpPr>
            <a:spLocks noGrp="1"/>
          </p:cNvSpPr>
          <p:nvPr>
            <p:ph type="title" hasCustomPrompt="1"/>
          </p:nvPr>
        </p:nvSpPr>
        <p:spPr>
          <a:xfrm>
            <a:off x="350634" y="365125"/>
            <a:ext cx="11384166" cy="805949"/>
          </a:xfrm>
          <a:prstGeom prst="rect">
            <a:avLst/>
          </a:prstGeom>
        </p:spPr>
        <p:txBody>
          <a:bodyPr/>
          <a:lstStyle>
            <a:lvl1pPr>
              <a:defRPr sz="3600" b="1" i="0">
                <a:solidFill>
                  <a:srgbClr val="0555B6"/>
                </a:solidFill>
                <a:latin typeface="Arial" panose="020B0604020202020204" pitchFamily="34" charset="0"/>
                <a:cs typeface="Arial" panose="020B0604020202020204" pitchFamily="34" charset="0"/>
              </a:defRPr>
            </a:lvl1pPr>
          </a:lstStyle>
          <a:p>
            <a:r>
              <a:rPr lang="en-US" dirty="0"/>
              <a:t>Click to edit master title style</a:t>
            </a:r>
          </a:p>
        </p:txBody>
      </p:sp>
      <p:grpSp>
        <p:nvGrpSpPr>
          <p:cNvPr id="6" name="Group 5">
            <a:extLst>
              <a:ext uri="{FF2B5EF4-FFF2-40B4-BE49-F238E27FC236}">
                <a16:creationId xmlns:a16="http://schemas.microsoft.com/office/drawing/2014/main" id="{B01776BA-8C06-A244-8F38-6A879B762741}"/>
              </a:ext>
            </a:extLst>
          </p:cNvPr>
          <p:cNvGrpSpPr/>
          <p:nvPr userDrawn="1"/>
        </p:nvGrpSpPr>
        <p:grpSpPr>
          <a:xfrm>
            <a:off x="0" y="227"/>
            <a:ext cx="12192000" cy="60285"/>
            <a:chOff x="609599" y="1256582"/>
            <a:chExt cx="1758464" cy="47083"/>
          </a:xfrm>
        </p:grpSpPr>
        <p:sp>
          <p:nvSpPr>
            <p:cNvPr id="10" name="Rectangle 9">
              <a:extLst>
                <a:ext uri="{FF2B5EF4-FFF2-40B4-BE49-F238E27FC236}">
                  <a16:creationId xmlns:a16="http://schemas.microsoft.com/office/drawing/2014/main" id="{E8CA89CD-AC36-E84A-B6E6-10D6F55B5CE8}"/>
                </a:ext>
              </a:extLst>
            </p:cNvPr>
            <p:cNvSpPr/>
            <p:nvPr userDrawn="1"/>
          </p:nvSpPr>
          <p:spPr>
            <a:xfrm>
              <a:off x="609599" y="1256773"/>
              <a:ext cx="439616" cy="46892"/>
            </a:xfrm>
            <a:prstGeom prst="rect">
              <a:avLst/>
            </a:prstGeom>
            <a:solidFill>
              <a:srgbClr val="75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A61332C-13E8-224C-9DA8-F47AE263C5A3}"/>
                </a:ext>
              </a:extLst>
            </p:cNvPr>
            <p:cNvSpPr/>
            <p:nvPr userDrawn="1"/>
          </p:nvSpPr>
          <p:spPr>
            <a:xfrm>
              <a:off x="1049215" y="1256773"/>
              <a:ext cx="439616" cy="46892"/>
            </a:xfrm>
            <a:prstGeom prst="rect">
              <a:avLst/>
            </a:prstGeom>
            <a:solidFill>
              <a:srgbClr val="055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A4C7514-5303-4747-8D36-F7C28AE124CB}"/>
                </a:ext>
              </a:extLst>
            </p:cNvPr>
            <p:cNvSpPr/>
            <p:nvPr userDrawn="1"/>
          </p:nvSpPr>
          <p:spPr>
            <a:xfrm>
              <a:off x="1488831" y="1256773"/>
              <a:ext cx="439616" cy="46892"/>
            </a:xfrm>
            <a:prstGeom prst="rect">
              <a:avLst/>
            </a:prstGeom>
            <a:solidFill>
              <a:srgbClr val="EF4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4D6D1C-0960-8A46-AF86-3D864D033C5F}"/>
                </a:ext>
              </a:extLst>
            </p:cNvPr>
            <p:cNvSpPr/>
            <p:nvPr userDrawn="1"/>
          </p:nvSpPr>
          <p:spPr>
            <a:xfrm>
              <a:off x="1928447" y="1256582"/>
              <a:ext cx="439616" cy="46892"/>
            </a:xfrm>
            <a:prstGeom prst="rect">
              <a:avLst/>
            </a:pr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Content Placeholder 2">
            <a:extLst>
              <a:ext uri="{FF2B5EF4-FFF2-40B4-BE49-F238E27FC236}">
                <a16:creationId xmlns:a16="http://schemas.microsoft.com/office/drawing/2014/main" id="{E30DE79A-5857-6840-B7E9-26D2132DE7B9}"/>
              </a:ext>
            </a:extLst>
          </p:cNvPr>
          <p:cNvSpPr>
            <a:spLocks noGrp="1"/>
          </p:cNvSpPr>
          <p:nvPr>
            <p:ph sz="half" idx="1"/>
          </p:nvPr>
        </p:nvSpPr>
        <p:spPr>
          <a:xfrm>
            <a:off x="350635" y="1536867"/>
            <a:ext cx="11384165" cy="4351338"/>
          </a:xfrm>
          <a:prstGeom prst="rect">
            <a:avLst/>
          </a:prstGeom>
        </p:spPr>
        <p:txBody>
          <a:bodyPr/>
          <a:lstStyle>
            <a:lvl1pPr>
              <a:spcAft>
                <a:spcPts val="600"/>
              </a:spcAft>
              <a:defRPr sz="2400"/>
            </a:lvl1pPr>
            <a:lvl2pPr>
              <a:spcAft>
                <a:spcPts val="600"/>
              </a:spcAft>
              <a:defRPr sz="2000"/>
            </a:lvl2pPr>
            <a:lvl3pPr>
              <a:spcAft>
                <a:spcPts val="600"/>
              </a:spcAft>
              <a:defRPr sz="1800"/>
            </a:lvl3pPr>
            <a:lvl4pPr>
              <a:spcAft>
                <a:spcPts val="600"/>
              </a:spcAft>
              <a:defRPr sz="1600"/>
            </a:lvl4pPr>
            <a:lvl5pPr>
              <a:spcAft>
                <a:spcPts val="600"/>
              </a:spcAft>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E6F48B6D-CC3B-FB47-9CCB-830BF603645C}"/>
              </a:ext>
            </a:extLst>
          </p:cNvPr>
          <p:cNvPicPr>
            <a:picLocks noChangeAspect="1"/>
          </p:cNvPicPr>
          <p:nvPr userDrawn="1"/>
        </p:nvPicPr>
        <p:blipFill>
          <a:blip r:embed="rId2"/>
          <a:stretch>
            <a:fillRect/>
          </a:stretch>
        </p:blipFill>
        <p:spPr>
          <a:xfrm>
            <a:off x="10470029" y="6127214"/>
            <a:ext cx="1399682" cy="699841"/>
          </a:xfrm>
          <a:prstGeom prst="rect">
            <a:avLst/>
          </a:prstGeom>
        </p:spPr>
      </p:pic>
    </p:spTree>
    <p:extLst>
      <p:ext uri="{BB962C8B-B14F-4D97-AF65-F5344CB8AC3E}">
        <p14:creationId xmlns:p14="http://schemas.microsoft.com/office/powerpoint/2010/main" val="2532087747"/>
      </p:ext>
    </p:extLst>
  </p:cSld>
  <p:clrMapOvr>
    <a:masterClrMapping/>
  </p:clrMapOvr>
  <p:extLst>
    <p:ext uri="{DCECCB84-F9BA-43D5-87BE-67443E8EF086}">
      <p15:sldGuideLst xmlns:p15="http://schemas.microsoft.com/office/powerpoint/2012/main">
        <p15:guide id="1" orient="horz" pos="504">
          <p15:clr>
            <a:srgbClr val="FBAE40"/>
          </p15:clr>
        </p15:guide>
        <p15:guide id="2" pos="7392">
          <p15:clr>
            <a:srgbClr val="FBAE40"/>
          </p15:clr>
        </p15:guide>
        <p15:guide id="3" orient="horz" pos="41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hart area">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17499" b="89978"/>
          <a:stretch/>
        </p:blipFill>
        <p:spPr>
          <a:xfrm>
            <a:off x="-7262" y="63498"/>
            <a:ext cx="10031793" cy="687307"/>
          </a:xfrm>
          <a:prstGeom prst="rect">
            <a:avLst/>
          </a:prstGeom>
        </p:spPr>
      </p:pic>
      <p:sp>
        <p:nvSpPr>
          <p:cNvPr id="9" name="Title 1"/>
          <p:cNvSpPr>
            <a:spLocks noGrp="1"/>
          </p:cNvSpPr>
          <p:nvPr>
            <p:ph type="title"/>
          </p:nvPr>
        </p:nvSpPr>
        <p:spPr>
          <a:xfrm>
            <a:off x="213075" y="61899"/>
            <a:ext cx="9594405" cy="465996"/>
          </a:xfrm>
          <a:prstGeom prst="rect">
            <a:avLst/>
          </a:prstGeom>
        </p:spPr>
        <p:txBody>
          <a:bodyPr/>
          <a:lstStyle>
            <a:lvl1pPr algn="l">
              <a:defRPr sz="2200">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10"/>
          <p:cNvSpPr>
            <a:spLocks noGrp="1"/>
          </p:cNvSpPr>
          <p:nvPr>
            <p:ph type="body" sz="quarter" idx="11" hasCustomPrompt="1"/>
          </p:nvPr>
        </p:nvSpPr>
        <p:spPr>
          <a:xfrm>
            <a:off x="213075" y="531072"/>
            <a:ext cx="9594405" cy="315913"/>
          </a:xfrm>
          <a:prstGeom prst="rect">
            <a:avLst/>
          </a:prstGeom>
        </p:spPr>
        <p:txBody>
          <a:bodyPr>
            <a:noAutofit/>
          </a:bodyPr>
          <a:lstStyle>
            <a:lvl1pPr marL="0" indent="0">
              <a:buFontTx/>
              <a:buNone/>
              <a:defRPr sz="1800">
                <a:latin typeface="Arial" panose="020B0604020202020204" pitchFamily="34" charset="0"/>
                <a:cs typeface="Arial" panose="020B0604020202020204" pitchFamily="34" charset="0"/>
              </a:defRPr>
            </a:lvl1pPr>
          </a:lstStyle>
          <a:p>
            <a:pPr lvl="0"/>
            <a:r>
              <a:rPr lang="en-US" dirty="0"/>
              <a:t>Click to edit subtitle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78328" y="222239"/>
            <a:ext cx="1280160" cy="369824"/>
          </a:xfrm>
          <a:prstGeom prst="rect">
            <a:avLst/>
          </a:prstGeom>
        </p:spPr>
      </p:pic>
      <p:sp>
        <p:nvSpPr>
          <p:cNvPr id="6" name="Rectangle 51"/>
          <p:cNvSpPr txBox="1">
            <a:spLocks noChangeArrowheads="1"/>
          </p:cNvSpPr>
          <p:nvPr userDrawn="1"/>
        </p:nvSpPr>
        <p:spPr bwMode="auto">
          <a:xfrm>
            <a:off x="11084985" y="6342028"/>
            <a:ext cx="1119716"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994" tIns="45497" rIns="90994" bIns="45497" anchor="ctr"/>
          <a:lstStyle>
            <a:defPPr>
              <a:defRPr lang="en-US"/>
            </a:defPPr>
            <a:lvl1pPr algn="l" defTabSz="904424" rtl="0" eaLnBrk="0" fontAlgn="base" hangingPunct="0">
              <a:spcBef>
                <a:spcPct val="0"/>
              </a:spcBef>
              <a:spcAft>
                <a:spcPct val="0"/>
              </a:spcAft>
              <a:defRPr sz="800" kern="1200">
                <a:solidFill>
                  <a:schemeClr val="tx1"/>
                </a:solidFill>
                <a:latin typeface="Arial" charset="0"/>
                <a:ea typeface="+mn-ea"/>
                <a:cs typeface="+mn-cs"/>
              </a:defRPr>
            </a:lvl1pPr>
            <a:lvl2pPr marL="407988" indent="49213" algn="l" rtl="0" eaLnBrk="0" fontAlgn="base" hangingPunct="0">
              <a:spcBef>
                <a:spcPct val="0"/>
              </a:spcBef>
              <a:spcAft>
                <a:spcPct val="0"/>
              </a:spcAft>
              <a:defRPr sz="1100" kern="1200">
                <a:solidFill>
                  <a:schemeClr val="tx1"/>
                </a:solidFill>
                <a:latin typeface="Arial" charset="0"/>
                <a:ea typeface="+mn-ea"/>
                <a:cs typeface="+mn-cs"/>
              </a:defRPr>
            </a:lvl2pPr>
            <a:lvl3pPr marL="817563" indent="96838" algn="l" rtl="0" eaLnBrk="0" fontAlgn="base" hangingPunct="0">
              <a:spcBef>
                <a:spcPct val="0"/>
              </a:spcBef>
              <a:spcAft>
                <a:spcPct val="0"/>
              </a:spcAft>
              <a:defRPr sz="1100" kern="1200">
                <a:solidFill>
                  <a:schemeClr val="tx1"/>
                </a:solidFill>
                <a:latin typeface="Arial" charset="0"/>
                <a:ea typeface="+mn-ea"/>
                <a:cs typeface="+mn-cs"/>
              </a:defRPr>
            </a:lvl3pPr>
            <a:lvl4pPr marL="1228725" indent="142875" algn="l" rtl="0" eaLnBrk="0" fontAlgn="base" hangingPunct="0">
              <a:spcBef>
                <a:spcPct val="0"/>
              </a:spcBef>
              <a:spcAft>
                <a:spcPct val="0"/>
              </a:spcAft>
              <a:defRPr sz="1100" kern="1200">
                <a:solidFill>
                  <a:schemeClr val="tx1"/>
                </a:solidFill>
                <a:latin typeface="Arial" charset="0"/>
                <a:ea typeface="+mn-ea"/>
                <a:cs typeface="+mn-cs"/>
              </a:defRPr>
            </a:lvl4pPr>
            <a:lvl5pPr marL="1638300" indent="190500" algn="l" rtl="0" eaLnBrk="0" fontAlgn="base" hangingPunct="0">
              <a:spcBef>
                <a:spcPct val="0"/>
              </a:spcBef>
              <a:spcAft>
                <a:spcPct val="0"/>
              </a:spcAft>
              <a:defRPr sz="1100" kern="1200">
                <a:solidFill>
                  <a:schemeClr val="tx1"/>
                </a:solidFill>
                <a:latin typeface="Arial" charset="0"/>
                <a:ea typeface="+mn-ea"/>
                <a:cs typeface="+mn-cs"/>
              </a:defRPr>
            </a:lvl5pPr>
            <a:lvl6pPr marL="2286000" algn="l" defTabSz="914400" rtl="0" eaLnBrk="1" latinLnBrk="0" hangingPunct="1">
              <a:defRPr sz="1100" kern="1200">
                <a:solidFill>
                  <a:schemeClr val="tx1"/>
                </a:solidFill>
                <a:latin typeface="Arial" charset="0"/>
                <a:ea typeface="+mn-ea"/>
                <a:cs typeface="+mn-cs"/>
              </a:defRPr>
            </a:lvl6pPr>
            <a:lvl7pPr marL="2743200" algn="l" defTabSz="914400" rtl="0" eaLnBrk="1" latinLnBrk="0" hangingPunct="1">
              <a:defRPr sz="1100" kern="1200">
                <a:solidFill>
                  <a:schemeClr val="tx1"/>
                </a:solidFill>
                <a:latin typeface="Arial" charset="0"/>
                <a:ea typeface="+mn-ea"/>
                <a:cs typeface="+mn-cs"/>
              </a:defRPr>
            </a:lvl7pPr>
            <a:lvl8pPr marL="3200400" algn="l" defTabSz="914400" rtl="0" eaLnBrk="1" latinLnBrk="0" hangingPunct="1">
              <a:defRPr sz="1100" kern="1200">
                <a:solidFill>
                  <a:schemeClr val="tx1"/>
                </a:solidFill>
                <a:latin typeface="Arial" charset="0"/>
                <a:ea typeface="+mn-ea"/>
                <a:cs typeface="+mn-cs"/>
              </a:defRPr>
            </a:lvl8pPr>
            <a:lvl9pPr marL="3657600" algn="l" defTabSz="914400" rtl="0" eaLnBrk="1" latinLnBrk="0" hangingPunct="1">
              <a:defRPr sz="1100" kern="1200">
                <a:solidFill>
                  <a:schemeClr val="tx1"/>
                </a:solidFill>
                <a:latin typeface="Arial" charset="0"/>
                <a:ea typeface="+mn-ea"/>
                <a:cs typeface="+mn-cs"/>
              </a:defRPr>
            </a:lvl9pPr>
          </a:lstStyle>
          <a:p>
            <a:pPr>
              <a:defRPr/>
            </a:pPr>
            <a:r>
              <a:rPr lang="en-US" dirty="0">
                <a:solidFill>
                  <a:srgbClr val="5F5F5F"/>
                </a:solidFill>
              </a:rPr>
              <a:t>page </a:t>
            </a:r>
            <a:fld id="{52D94CE4-FA7B-4652-A945-04341DDC5345}" type="slidenum">
              <a:rPr lang="en-US" smtClean="0">
                <a:solidFill>
                  <a:srgbClr val="5F5F5F"/>
                </a:solidFill>
              </a:rPr>
              <a:pPr>
                <a:defRPr/>
              </a:pPr>
              <a:t>‹#›</a:t>
            </a:fld>
            <a:endParaRPr lang="en-US" dirty="0">
              <a:solidFill>
                <a:srgbClr val="5F5F5F"/>
              </a:solidFill>
            </a:endParaRPr>
          </a:p>
        </p:txBody>
      </p:sp>
    </p:spTree>
    <p:extLst>
      <p:ext uri="{BB962C8B-B14F-4D97-AF65-F5344CB8AC3E}">
        <p14:creationId xmlns:p14="http://schemas.microsoft.com/office/powerpoint/2010/main" val="2324260339"/>
      </p:ext>
    </p:extLst>
  </p:cSld>
  <p:clrMapOvr>
    <a:masterClrMapping/>
  </p:clrMapOvr>
  <p:extLst>
    <p:ext uri="{DCECCB84-F9BA-43D5-87BE-67443E8EF086}">
      <p15:sldGuideLst xmlns:p15="http://schemas.microsoft.com/office/powerpoint/2012/main">
        <p15:guide id="1" pos="1176">
          <p15:clr>
            <a:srgbClr val="FBAE40"/>
          </p15:clr>
        </p15:guide>
        <p15:guide id="2" orient="horz" pos="408">
          <p15:clr>
            <a:srgbClr val="FBAE40"/>
          </p15:clr>
        </p15:guide>
        <p15:guide id="3" orient="horz" pos="936">
          <p15:clr>
            <a:srgbClr val="FBAE40"/>
          </p15:clr>
        </p15:guide>
        <p15:guide id="4" pos="6504">
          <p15:clr>
            <a:srgbClr val="FBAE40"/>
          </p15:clr>
        </p15:guide>
        <p15:guide id="5" pos="600">
          <p15:clr>
            <a:srgbClr val="FBAE40"/>
          </p15:clr>
        </p15:guide>
        <p15:guide id="6" orient="horz" pos="624">
          <p15:clr>
            <a:srgbClr val="FBAE40"/>
          </p15:clr>
        </p15:guide>
        <p15:guide id="7" orient="horz" pos="3888">
          <p15:clr>
            <a:srgbClr val="FBAE40"/>
          </p15:clr>
        </p15:guide>
        <p15:guide id="8" orient="horz" pos="86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0635" y="1536867"/>
            <a:ext cx="4678565" cy="4351338"/>
          </a:xfrm>
          <a:prstGeom prst="rect">
            <a:avLst/>
          </a:prstGeom>
        </p:spPr>
        <p:txBody>
          <a:bodyPr/>
          <a:lstStyle>
            <a:lvl1pPr>
              <a:spcAft>
                <a:spcPts val="600"/>
              </a:spcAft>
              <a:defRPr sz="2400"/>
            </a:lvl1pPr>
            <a:lvl2pPr>
              <a:spcAft>
                <a:spcPts val="600"/>
              </a:spcAft>
              <a:defRPr sz="2000"/>
            </a:lvl2pPr>
            <a:lvl3pPr>
              <a:spcAft>
                <a:spcPts val="600"/>
              </a:spcAft>
              <a:defRPr sz="1800"/>
            </a:lvl3pPr>
            <a:lvl4pPr>
              <a:spcAft>
                <a:spcPts val="600"/>
              </a:spcAft>
              <a:defRPr sz="1600"/>
            </a:lvl4pPr>
            <a:lvl5pPr>
              <a:spcAft>
                <a:spcPts val="600"/>
              </a:spcAft>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781118" y="1536867"/>
            <a:ext cx="4681728" cy="4351338"/>
          </a:xfrm>
          <a:prstGeom prst="rect">
            <a:avLst/>
          </a:prstGeom>
        </p:spPr>
        <p:txBody>
          <a:bodyPr/>
          <a:lstStyle>
            <a:lvl1pPr>
              <a:spcAft>
                <a:spcPts val="600"/>
              </a:spcAft>
              <a:defRPr sz="2400"/>
            </a:lvl1pPr>
            <a:lvl2pPr>
              <a:spcAft>
                <a:spcPts val="600"/>
              </a:spcAft>
              <a:defRPr sz="2000"/>
            </a:lvl2pPr>
            <a:lvl3pPr>
              <a:spcAft>
                <a:spcPts val="600"/>
              </a:spcAft>
              <a:defRPr sz="1800"/>
            </a:lvl3pPr>
            <a:lvl4pPr>
              <a:spcAft>
                <a:spcPts val="600"/>
              </a:spcAft>
              <a:defRPr sz="1600"/>
            </a:lvl4pPr>
            <a:lvl5pPr>
              <a:spcAft>
                <a:spcPts val="600"/>
              </a:spcAft>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a:extLst>
              <a:ext uri="{FF2B5EF4-FFF2-40B4-BE49-F238E27FC236}">
                <a16:creationId xmlns:a16="http://schemas.microsoft.com/office/drawing/2014/main" id="{A8DD6EB1-5E31-274A-91D7-A62B9389AE41}"/>
              </a:ext>
            </a:extLst>
          </p:cNvPr>
          <p:cNvGrpSpPr/>
          <p:nvPr userDrawn="1"/>
        </p:nvGrpSpPr>
        <p:grpSpPr>
          <a:xfrm>
            <a:off x="0" y="227"/>
            <a:ext cx="12192000" cy="60285"/>
            <a:chOff x="609599" y="1256582"/>
            <a:chExt cx="1758464" cy="47083"/>
          </a:xfrm>
        </p:grpSpPr>
        <p:sp>
          <p:nvSpPr>
            <p:cNvPr id="15" name="Rectangle 14">
              <a:extLst>
                <a:ext uri="{FF2B5EF4-FFF2-40B4-BE49-F238E27FC236}">
                  <a16:creationId xmlns:a16="http://schemas.microsoft.com/office/drawing/2014/main" id="{F3387C5C-32EF-1241-BC01-76B2F8E77917}"/>
                </a:ext>
              </a:extLst>
            </p:cNvPr>
            <p:cNvSpPr/>
            <p:nvPr userDrawn="1"/>
          </p:nvSpPr>
          <p:spPr>
            <a:xfrm>
              <a:off x="609599" y="1256773"/>
              <a:ext cx="439616" cy="46892"/>
            </a:xfrm>
            <a:prstGeom prst="rect">
              <a:avLst/>
            </a:prstGeom>
            <a:solidFill>
              <a:srgbClr val="75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80B3F0A-F00C-A34A-8592-AD9E690FA3DE}"/>
                </a:ext>
              </a:extLst>
            </p:cNvPr>
            <p:cNvSpPr/>
            <p:nvPr userDrawn="1"/>
          </p:nvSpPr>
          <p:spPr>
            <a:xfrm>
              <a:off x="1049215" y="1256773"/>
              <a:ext cx="439616" cy="46892"/>
            </a:xfrm>
            <a:prstGeom prst="rect">
              <a:avLst/>
            </a:prstGeom>
            <a:solidFill>
              <a:srgbClr val="055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2810897-9445-CF48-A8C2-EDC06E132DE1}"/>
                </a:ext>
              </a:extLst>
            </p:cNvPr>
            <p:cNvSpPr/>
            <p:nvPr userDrawn="1"/>
          </p:nvSpPr>
          <p:spPr>
            <a:xfrm>
              <a:off x="1488831" y="1256773"/>
              <a:ext cx="439616" cy="46892"/>
            </a:xfrm>
            <a:prstGeom prst="rect">
              <a:avLst/>
            </a:prstGeom>
            <a:solidFill>
              <a:srgbClr val="EF4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AB71505-EE27-CB48-B18B-8CFE15BC46C7}"/>
                </a:ext>
              </a:extLst>
            </p:cNvPr>
            <p:cNvSpPr/>
            <p:nvPr userDrawn="1"/>
          </p:nvSpPr>
          <p:spPr>
            <a:xfrm>
              <a:off x="1928447" y="1256582"/>
              <a:ext cx="439616" cy="46892"/>
            </a:xfrm>
            <a:prstGeom prst="rect">
              <a:avLst/>
            </a:pr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itle 1">
            <a:extLst>
              <a:ext uri="{FF2B5EF4-FFF2-40B4-BE49-F238E27FC236}">
                <a16:creationId xmlns:a16="http://schemas.microsoft.com/office/drawing/2014/main" id="{132D5A37-D03C-1E4F-9B87-750962AD3EE0}"/>
              </a:ext>
            </a:extLst>
          </p:cNvPr>
          <p:cNvSpPr>
            <a:spLocks noGrp="1"/>
          </p:cNvSpPr>
          <p:nvPr>
            <p:ph type="title" hasCustomPrompt="1"/>
          </p:nvPr>
        </p:nvSpPr>
        <p:spPr>
          <a:xfrm>
            <a:off x="350634" y="365125"/>
            <a:ext cx="11384166" cy="805949"/>
          </a:xfrm>
          <a:prstGeom prst="rect">
            <a:avLst/>
          </a:prstGeom>
        </p:spPr>
        <p:txBody>
          <a:bodyPr/>
          <a:lstStyle>
            <a:lvl1pPr>
              <a:defRPr sz="3600" b="1" i="0">
                <a:solidFill>
                  <a:srgbClr val="0555B6"/>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1" name="Picture 10">
            <a:extLst>
              <a:ext uri="{FF2B5EF4-FFF2-40B4-BE49-F238E27FC236}">
                <a16:creationId xmlns:a16="http://schemas.microsoft.com/office/drawing/2014/main" id="{4BA89F8A-3B1A-4147-A79E-B5E57BF30723}"/>
              </a:ext>
            </a:extLst>
          </p:cNvPr>
          <p:cNvPicPr>
            <a:picLocks noChangeAspect="1"/>
          </p:cNvPicPr>
          <p:nvPr userDrawn="1"/>
        </p:nvPicPr>
        <p:blipFill>
          <a:blip r:embed="rId2"/>
          <a:stretch>
            <a:fillRect/>
          </a:stretch>
        </p:blipFill>
        <p:spPr>
          <a:xfrm>
            <a:off x="10470029" y="6127214"/>
            <a:ext cx="1399682" cy="699841"/>
          </a:xfrm>
          <a:prstGeom prst="rect">
            <a:avLst/>
          </a:prstGeom>
        </p:spPr>
      </p:pic>
    </p:spTree>
    <p:extLst>
      <p:ext uri="{BB962C8B-B14F-4D97-AF65-F5344CB8AC3E}">
        <p14:creationId xmlns:p14="http://schemas.microsoft.com/office/powerpoint/2010/main" val="27234479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043DEC6-70C3-1C42-B43E-4BA29488343C}"/>
              </a:ext>
            </a:extLst>
          </p:cNvPr>
          <p:cNvGrpSpPr/>
          <p:nvPr userDrawn="1"/>
        </p:nvGrpSpPr>
        <p:grpSpPr>
          <a:xfrm>
            <a:off x="0" y="227"/>
            <a:ext cx="12192000" cy="60285"/>
            <a:chOff x="609599" y="1256582"/>
            <a:chExt cx="1758464" cy="47083"/>
          </a:xfrm>
        </p:grpSpPr>
        <p:sp>
          <p:nvSpPr>
            <p:cNvPr id="12" name="Rectangle 11">
              <a:extLst>
                <a:ext uri="{FF2B5EF4-FFF2-40B4-BE49-F238E27FC236}">
                  <a16:creationId xmlns:a16="http://schemas.microsoft.com/office/drawing/2014/main" id="{093D5D79-74B3-AC4A-8B0E-223C7C4E09DE}"/>
                </a:ext>
              </a:extLst>
            </p:cNvPr>
            <p:cNvSpPr/>
            <p:nvPr userDrawn="1"/>
          </p:nvSpPr>
          <p:spPr>
            <a:xfrm>
              <a:off x="609599" y="1256773"/>
              <a:ext cx="439616" cy="46892"/>
            </a:xfrm>
            <a:prstGeom prst="rect">
              <a:avLst/>
            </a:prstGeom>
            <a:solidFill>
              <a:srgbClr val="75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06B1E8-5033-1E4A-BBD6-F2893BD7E979}"/>
                </a:ext>
              </a:extLst>
            </p:cNvPr>
            <p:cNvSpPr/>
            <p:nvPr userDrawn="1"/>
          </p:nvSpPr>
          <p:spPr>
            <a:xfrm>
              <a:off x="1049215" y="1256773"/>
              <a:ext cx="439616" cy="46892"/>
            </a:xfrm>
            <a:prstGeom prst="rect">
              <a:avLst/>
            </a:prstGeom>
            <a:solidFill>
              <a:srgbClr val="055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446F7BC-C974-1E4D-9492-5DBFFD679157}"/>
                </a:ext>
              </a:extLst>
            </p:cNvPr>
            <p:cNvSpPr/>
            <p:nvPr userDrawn="1"/>
          </p:nvSpPr>
          <p:spPr>
            <a:xfrm>
              <a:off x="1488831" y="1256773"/>
              <a:ext cx="439616" cy="46892"/>
            </a:xfrm>
            <a:prstGeom prst="rect">
              <a:avLst/>
            </a:prstGeom>
            <a:solidFill>
              <a:srgbClr val="EF4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B520D9-2379-FD4B-9670-383A12F8C9E1}"/>
                </a:ext>
              </a:extLst>
            </p:cNvPr>
            <p:cNvSpPr/>
            <p:nvPr userDrawn="1"/>
          </p:nvSpPr>
          <p:spPr>
            <a:xfrm>
              <a:off x="1928447" y="1256582"/>
              <a:ext cx="439616" cy="46892"/>
            </a:xfrm>
            <a:prstGeom prst="rect">
              <a:avLst/>
            </a:pr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itle 1">
            <a:extLst>
              <a:ext uri="{FF2B5EF4-FFF2-40B4-BE49-F238E27FC236}">
                <a16:creationId xmlns:a16="http://schemas.microsoft.com/office/drawing/2014/main" id="{529C058B-B25D-8841-B499-064E005042A4}"/>
              </a:ext>
            </a:extLst>
          </p:cNvPr>
          <p:cNvSpPr>
            <a:spLocks noGrp="1"/>
          </p:cNvSpPr>
          <p:nvPr>
            <p:ph type="title" hasCustomPrompt="1"/>
          </p:nvPr>
        </p:nvSpPr>
        <p:spPr>
          <a:xfrm>
            <a:off x="350634" y="365125"/>
            <a:ext cx="11384166" cy="805949"/>
          </a:xfrm>
          <a:prstGeom prst="rect">
            <a:avLst/>
          </a:prstGeom>
        </p:spPr>
        <p:txBody>
          <a:bodyPr/>
          <a:lstStyle>
            <a:lvl1pPr>
              <a:defRPr sz="3600" b="1" i="0">
                <a:solidFill>
                  <a:srgbClr val="0555B6"/>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998FC3B8-0A63-2047-B477-E2C68C3880E8}"/>
              </a:ext>
            </a:extLst>
          </p:cNvPr>
          <p:cNvPicPr>
            <a:picLocks noChangeAspect="1"/>
          </p:cNvPicPr>
          <p:nvPr userDrawn="1"/>
        </p:nvPicPr>
        <p:blipFill>
          <a:blip r:embed="rId2"/>
          <a:stretch>
            <a:fillRect/>
          </a:stretch>
        </p:blipFill>
        <p:spPr>
          <a:xfrm>
            <a:off x="10470029" y="6127214"/>
            <a:ext cx="1399682" cy="699841"/>
          </a:xfrm>
          <a:prstGeom prst="rect">
            <a:avLst/>
          </a:prstGeom>
        </p:spPr>
      </p:pic>
    </p:spTree>
    <p:extLst>
      <p:ext uri="{BB962C8B-B14F-4D97-AF65-F5344CB8AC3E}">
        <p14:creationId xmlns:p14="http://schemas.microsoft.com/office/powerpoint/2010/main" val="2502836989"/>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guide id="3" pos="739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8A36E62-AF23-DF48-8364-CA3C19D4F2B5}"/>
              </a:ext>
            </a:extLst>
          </p:cNvPr>
          <p:cNvGrpSpPr/>
          <p:nvPr userDrawn="1"/>
        </p:nvGrpSpPr>
        <p:grpSpPr>
          <a:xfrm>
            <a:off x="0" y="227"/>
            <a:ext cx="12192000" cy="60285"/>
            <a:chOff x="609599" y="1256582"/>
            <a:chExt cx="1758464" cy="47083"/>
          </a:xfrm>
        </p:grpSpPr>
        <p:sp>
          <p:nvSpPr>
            <p:cNvPr id="9" name="Rectangle 8">
              <a:extLst>
                <a:ext uri="{FF2B5EF4-FFF2-40B4-BE49-F238E27FC236}">
                  <a16:creationId xmlns:a16="http://schemas.microsoft.com/office/drawing/2014/main" id="{C2212B3B-CE8C-D243-938B-F8A660507D48}"/>
                </a:ext>
              </a:extLst>
            </p:cNvPr>
            <p:cNvSpPr/>
            <p:nvPr userDrawn="1"/>
          </p:nvSpPr>
          <p:spPr>
            <a:xfrm>
              <a:off x="609599" y="1256773"/>
              <a:ext cx="439616" cy="46892"/>
            </a:xfrm>
            <a:prstGeom prst="rect">
              <a:avLst/>
            </a:prstGeom>
            <a:solidFill>
              <a:srgbClr val="75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EFE422E-B6EC-CC49-B4A0-15951E812B4D}"/>
                </a:ext>
              </a:extLst>
            </p:cNvPr>
            <p:cNvSpPr/>
            <p:nvPr userDrawn="1"/>
          </p:nvSpPr>
          <p:spPr>
            <a:xfrm>
              <a:off x="1049215" y="1256773"/>
              <a:ext cx="439616" cy="46892"/>
            </a:xfrm>
            <a:prstGeom prst="rect">
              <a:avLst/>
            </a:prstGeom>
            <a:solidFill>
              <a:srgbClr val="055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85E2E1-5CA8-8143-B7E6-BA19F830CFA2}"/>
                </a:ext>
              </a:extLst>
            </p:cNvPr>
            <p:cNvSpPr/>
            <p:nvPr userDrawn="1"/>
          </p:nvSpPr>
          <p:spPr>
            <a:xfrm>
              <a:off x="1488831" y="1256773"/>
              <a:ext cx="439616" cy="46892"/>
            </a:xfrm>
            <a:prstGeom prst="rect">
              <a:avLst/>
            </a:prstGeom>
            <a:solidFill>
              <a:srgbClr val="EF4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1260F7-AA6A-AE48-8C0D-955F7CAF792B}"/>
                </a:ext>
              </a:extLst>
            </p:cNvPr>
            <p:cNvSpPr/>
            <p:nvPr userDrawn="1"/>
          </p:nvSpPr>
          <p:spPr>
            <a:xfrm>
              <a:off x="1928447" y="1256582"/>
              <a:ext cx="439616" cy="46892"/>
            </a:xfrm>
            <a:prstGeom prst="rect">
              <a:avLst/>
            </a:pr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1">
            <a:extLst>
              <a:ext uri="{FF2B5EF4-FFF2-40B4-BE49-F238E27FC236}">
                <a16:creationId xmlns:a16="http://schemas.microsoft.com/office/drawing/2014/main" id="{62694C94-A135-7249-973B-FFC18A8A5446}"/>
              </a:ext>
            </a:extLst>
          </p:cNvPr>
          <p:cNvSpPr>
            <a:spLocks noGrp="1"/>
          </p:cNvSpPr>
          <p:nvPr>
            <p:ph type="title" hasCustomPrompt="1"/>
          </p:nvPr>
        </p:nvSpPr>
        <p:spPr>
          <a:xfrm>
            <a:off x="350634" y="365125"/>
            <a:ext cx="11384166" cy="805949"/>
          </a:xfrm>
          <a:prstGeom prst="rect">
            <a:avLst/>
          </a:prstGeom>
        </p:spPr>
        <p:txBody>
          <a:bodyPr/>
          <a:lstStyle>
            <a:lvl1pPr>
              <a:defRPr sz="3600" b="1" i="0">
                <a:solidFill>
                  <a:srgbClr val="0555B6"/>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a:extLst>
              <a:ext uri="{FF2B5EF4-FFF2-40B4-BE49-F238E27FC236}">
                <a16:creationId xmlns:a16="http://schemas.microsoft.com/office/drawing/2014/main" id="{656332FA-5D77-7942-B136-C9AB9DF3C926}"/>
              </a:ext>
            </a:extLst>
          </p:cNvPr>
          <p:cNvPicPr>
            <a:picLocks noChangeAspect="1"/>
          </p:cNvPicPr>
          <p:nvPr userDrawn="1"/>
        </p:nvPicPr>
        <p:blipFill>
          <a:blip r:embed="rId2"/>
          <a:stretch>
            <a:fillRect/>
          </a:stretch>
        </p:blipFill>
        <p:spPr>
          <a:xfrm>
            <a:off x="10470029" y="6127214"/>
            <a:ext cx="1399682" cy="699841"/>
          </a:xfrm>
          <a:prstGeom prst="rect">
            <a:avLst/>
          </a:prstGeom>
        </p:spPr>
      </p:pic>
    </p:spTree>
    <p:extLst>
      <p:ext uri="{BB962C8B-B14F-4D97-AF65-F5344CB8AC3E}">
        <p14:creationId xmlns:p14="http://schemas.microsoft.com/office/powerpoint/2010/main" val="724633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616" y="123266"/>
            <a:ext cx="11759131" cy="642855"/>
          </a:xfrm>
          <a:prstGeom prst="rect">
            <a:avLst/>
          </a:prstGeom>
        </p:spPr>
        <p:txBody>
          <a:bodyPr lIns="68579" tIns="34289" rIns="68579" bIns="34289"/>
          <a:lstStyle>
            <a:lvl1pPr algn="l">
              <a:defRPr sz="3200" b="0">
                <a:solidFill>
                  <a:srgbClr val="000000"/>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192616" y="988542"/>
            <a:ext cx="11780645" cy="5066271"/>
          </a:xfrm>
          <a:prstGeom prst="rect">
            <a:avLst/>
          </a:prstGeom>
        </p:spPr>
        <p:txBody>
          <a:bodyPr lIns="68579" tIns="34289" rIns="68579" bIns="34289"/>
          <a:lstStyle>
            <a:lvl1pPr marL="365734" indent="-365734">
              <a:spcBef>
                <a:spcPts val="0"/>
              </a:spcBef>
              <a:spcAft>
                <a:spcPts val="800"/>
              </a:spcAft>
              <a:buClr>
                <a:srgbClr val="36205E"/>
              </a:buClr>
              <a:buFont typeface="Franklin Gothic Book" panose="020B0503020102020204" pitchFamily="34" charset="0"/>
              <a:buChar char="—"/>
              <a:defRPr sz="3200">
                <a:solidFill>
                  <a:schemeClr val="tx2"/>
                </a:solidFill>
                <a:latin typeface="Century Gothic" panose="020B0502020202020204" pitchFamily="34" charset="0"/>
              </a:defRPr>
            </a:lvl1pPr>
            <a:lvl2pPr marL="990526" indent="-380972">
              <a:spcBef>
                <a:spcPts val="0"/>
              </a:spcBef>
              <a:spcAft>
                <a:spcPts val="0"/>
              </a:spcAft>
              <a:buClr>
                <a:srgbClr val="36205E"/>
              </a:buClr>
              <a:buFont typeface="Arial" panose="020B0604020202020204" pitchFamily="34" charset="0"/>
              <a:buChar char="•"/>
              <a:defRPr sz="2667">
                <a:solidFill>
                  <a:schemeClr val="tx2"/>
                </a:solidFill>
                <a:latin typeface="Century Gothic" panose="020B0502020202020204" pitchFamily="34" charset="0"/>
              </a:defRPr>
            </a:lvl2pPr>
            <a:lvl3pPr>
              <a:buClr>
                <a:schemeClr val="tx1">
                  <a:lumMod val="50000"/>
                  <a:lumOff val="50000"/>
                </a:schemeClr>
              </a:buClr>
              <a:defRPr sz="2400">
                <a:solidFill>
                  <a:schemeClr val="tx2"/>
                </a:solidFill>
                <a:latin typeface="Century Gothic" panose="020B0502020202020204" pitchFamily="34" charset="0"/>
              </a:defRPr>
            </a:lvl3pPr>
            <a:lvl4pPr>
              <a:buClr>
                <a:schemeClr val="tx1">
                  <a:lumMod val="50000"/>
                  <a:lumOff val="50000"/>
                </a:schemeClr>
              </a:buClr>
              <a:defRPr sz="2133">
                <a:solidFill>
                  <a:schemeClr val="tx2"/>
                </a:solidFill>
                <a:latin typeface="Century Gothic" panose="020B0502020202020204" pitchFamily="34" charset="0"/>
              </a:defRPr>
            </a:lvl4pPr>
            <a:lvl5pPr>
              <a:buClr>
                <a:schemeClr val="tx1">
                  <a:lumMod val="50000"/>
                  <a:lumOff val="50000"/>
                </a:schemeClr>
              </a:buClr>
              <a:defRPr sz="2133">
                <a:solidFill>
                  <a:schemeClr val="tx2"/>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182880" y="785307"/>
            <a:ext cx="11795760" cy="0"/>
          </a:xfrm>
          <a:prstGeom prst="line">
            <a:avLst/>
          </a:prstGeom>
          <a:ln w="15875">
            <a:solidFill>
              <a:srgbClr val="00206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1743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hart area">
    <p:bg>
      <p:bgPr>
        <a:solidFill>
          <a:srgbClr val="1E3A6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076" y="54704"/>
            <a:ext cx="9594405" cy="465996"/>
          </a:xfrm>
          <a:prstGeom prst="rect">
            <a:avLst/>
          </a:prstGeom>
        </p:spPr>
        <p:txBody>
          <a:bodyPr/>
          <a:lstStyle>
            <a:lvl1pPr algn="l">
              <a:defRPr sz="22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Text Placeholder 10"/>
          <p:cNvSpPr>
            <a:spLocks noGrp="1"/>
          </p:cNvSpPr>
          <p:nvPr>
            <p:ph type="body" sz="quarter" idx="11" hasCustomPrompt="1"/>
          </p:nvPr>
        </p:nvSpPr>
        <p:spPr>
          <a:xfrm>
            <a:off x="213076" y="520703"/>
            <a:ext cx="9594405" cy="315913"/>
          </a:xfrm>
          <a:prstGeom prst="rect">
            <a:avLst/>
          </a:prstGeom>
        </p:spPr>
        <p:txBody>
          <a:bodyPr/>
          <a:lstStyle>
            <a:lvl1pPr marL="0" indent="0">
              <a:buFontTx/>
              <a:buNone/>
              <a:defRPr sz="1800">
                <a:solidFill>
                  <a:schemeClr val="bg1"/>
                </a:solidFill>
              </a:defRPr>
            </a:lvl1pPr>
          </a:lstStyle>
          <a:p>
            <a:pPr lvl="0"/>
            <a:r>
              <a:rPr lang="en-US" dirty="0"/>
              <a:t>Click to edit subtitle</a:t>
            </a:r>
          </a:p>
        </p:txBody>
      </p:sp>
      <p:cxnSp>
        <p:nvCxnSpPr>
          <p:cNvPr id="7" name="Straight Connector 6"/>
          <p:cNvCxnSpPr/>
          <p:nvPr userDrawn="1"/>
        </p:nvCxnSpPr>
        <p:spPr>
          <a:xfrm>
            <a:off x="0" y="512074"/>
            <a:ext cx="980748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96583" y="-51146"/>
            <a:ext cx="2178867" cy="817074"/>
          </a:xfrm>
          <a:prstGeom prst="rect">
            <a:avLst/>
          </a:prstGeom>
        </p:spPr>
      </p:pic>
    </p:spTree>
    <p:extLst>
      <p:ext uri="{BB962C8B-B14F-4D97-AF65-F5344CB8AC3E}">
        <p14:creationId xmlns:p14="http://schemas.microsoft.com/office/powerpoint/2010/main" val="245852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80635" t="2349" b="90554"/>
          <a:stretch/>
        </p:blipFill>
        <p:spPr>
          <a:xfrm>
            <a:off x="9893588" y="27708"/>
            <a:ext cx="2298412" cy="575231"/>
          </a:xfrm>
          <a:prstGeom prst="rect">
            <a:avLst/>
          </a:prstGeom>
        </p:spPr>
      </p:pic>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94855"/>
            <a:ext cx="12192000" cy="6365735"/>
          </a:xfrm>
          <a:prstGeom prst="rect">
            <a:avLst/>
          </a:prstGeom>
        </p:spPr>
      </p:pic>
    </p:spTree>
    <p:extLst>
      <p:ext uri="{BB962C8B-B14F-4D97-AF65-F5344CB8AC3E}">
        <p14:creationId xmlns:p14="http://schemas.microsoft.com/office/powerpoint/2010/main" val="1455328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616" y="123264"/>
            <a:ext cx="11759130" cy="642855"/>
          </a:xfrm>
          <a:prstGeom prst="rect">
            <a:avLst/>
          </a:prstGeom>
        </p:spPr>
        <p:txBody>
          <a:bodyPr lIns="91438" tIns="45719" rIns="91438" bIns="45719"/>
          <a:lstStyle>
            <a:lvl1pPr algn="l">
              <a:defRPr sz="3200" b="0">
                <a:solidFill>
                  <a:srgbClr val="000000"/>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192616" y="988541"/>
            <a:ext cx="11780645" cy="5066271"/>
          </a:xfrm>
          <a:prstGeom prst="rect">
            <a:avLst/>
          </a:prstGeom>
        </p:spPr>
        <p:txBody>
          <a:bodyPr lIns="91438" tIns="45719" rIns="91438" bIns="45719"/>
          <a:lstStyle>
            <a:lvl1pPr marL="365742" indent="-365742">
              <a:spcBef>
                <a:spcPts val="0"/>
              </a:spcBef>
              <a:spcAft>
                <a:spcPts val="800"/>
              </a:spcAft>
              <a:buClr>
                <a:srgbClr val="36205E"/>
              </a:buClr>
              <a:buFont typeface="Franklin Gothic Book" panose="020B0503020102020204" pitchFamily="34" charset="0"/>
              <a:buChar char="—"/>
              <a:defRPr sz="3200">
                <a:solidFill>
                  <a:schemeClr val="tx2"/>
                </a:solidFill>
                <a:latin typeface="Century Gothic" panose="020B0502020202020204" pitchFamily="34" charset="0"/>
              </a:defRPr>
            </a:lvl1pPr>
            <a:lvl2pPr marL="990550" indent="-380981">
              <a:spcBef>
                <a:spcPts val="0"/>
              </a:spcBef>
              <a:spcAft>
                <a:spcPts val="0"/>
              </a:spcAft>
              <a:buClr>
                <a:srgbClr val="36205E"/>
              </a:buClr>
              <a:buFont typeface="Arial" panose="020B0604020202020204" pitchFamily="34" charset="0"/>
              <a:buChar char="•"/>
              <a:defRPr sz="2700">
                <a:solidFill>
                  <a:schemeClr val="tx2"/>
                </a:solidFill>
                <a:latin typeface="Century Gothic" panose="020B0502020202020204" pitchFamily="34" charset="0"/>
              </a:defRPr>
            </a:lvl2pPr>
            <a:lvl3pPr>
              <a:buClr>
                <a:schemeClr val="tx1">
                  <a:lumMod val="50000"/>
                  <a:lumOff val="50000"/>
                </a:schemeClr>
              </a:buClr>
              <a:defRPr sz="2400">
                <a:solidFill>
                  <a:schemeClr val="tx2"/>
                </a:solidFill>
                <a:latin typeface="Century Gothic" panose="020B0502020202020204" pitchFamily="34" charset="0"/>
              </a:defRPr>
            </a:lvl3pPr>
            <a:lvl4pPr>
              <a:buClr>
                <a:schemeClr val="tx1">
                  <a:lumMod val="50000"/>
                  <a:lumOff val="50000"/>
                </a:schemeClr>
              </a:buClr>
              <a:defRPr sz="2100">
                <a:solidFill>
                  <a:schemeClr val="tx2"/>
                </a:solidFill>
                <a:latin typeface="Century Gothic" panose="020B0502020202020204" pitchFamily="34" charset="0"/>
              </a:defRPr>
            </a:lvl4pPr>
            <a:lvl5pPr>
              <a:buClr>
                <a:schemeClr val="tx1">
                  <a:lumMod val="50000"/>
                  <a:lumOff val="50000"/>
                </a:schemeClr>
              </a:buClr>
              <a:defRPr sz="2100">
                <a:solidFill>
                  <a:schemeClr val="tx2"/>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182880" y="785306"/>
            <a:ext cx="11795760" cy="0"/>
          </a:xfrm>
          <a:prstGeom prst="line">
            <a:avLst/>
          </a:prstGeom>
          <a:ln w="15875">
            <a:solidFill>
              <a:srgbClr val="00206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8469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hart area">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17499" b="89978"/>
          <a:stretch/>
        </p:blipFill>
        <p:spPr>
          <a:xfrm>
            <a:off x="-7262" y="63498"/>
            <a:ext cx="10031793" cy="687307"/>
          </a:xfrm>
          <a:prstGeom prst="rect">
            <a:avLst/>
          </a:prstGeom>
        </p:spPr>
      </p:pic>
      <p:sp>
        <p:nvSpPr>
          <p:cNvPr id="2" name="Title 1"/>
          <p:cNvSpPr>
            <a:spLocks noGrp="1"/>
          </p:cNvSpPr>
          <p:nvPr>
            <p:ph type="title"/>
          </p:nvPr>
        </p:nvSpPr>
        <p:spPr>
          <a:xfrm>
            <a:off x="213075" y="61899"/>
            <a:ext cx="9594405" cy="465996"/>
          </a:xfrm>
          <a:prstGeom prst="rect">
            <a:avLst/>
          </a:prstGeom>
        </p:spPr>
        <p:txBody>
          <a:bodyPr/>
          <a:lstStyle>
            <a:lvl1pPr algn="l">
              <a:defRPr sz="2200">
                <a:latin typeface="Arial" panose="020B0604020202020204" pitchFamily="34" charset="0"/>
                <a:cs typeface="Arial" panose="020B0604020202020204" pitchFamily="34" charset="0"/>
              </a:defRPr>
            </a:lvl1pPr>
          </a:lstStyle>
          <a:p>
            <a:r>
              <a:rPr lang="en-US" dirty="0"/>
              <a:t>Click to edit Master title style</a:t>
            </a:r>
          </a:p>
        </p:txBody>
      </p:sp>
      <p:sp>
        <p:nvSpPr>
          <p:cNvPr id="11" name="Text Placeholder 10"/>
          <p:cNvSpPr>
            <a:spLocks noGrp="1"/>
          </p:cNvSpPr>
          <p:nvPr>
            <p:ph type="body" sz="quarter" idx="11" hasCustomPrompt="1"/>
          </p:nvPr>
        </p:nvSpPr>
        <p:spPr>
          <a:xfrm>
            <a:off x="213075" y="531072"/>
            <a:ext cx="9594405" cy="315913"/>
          </a:xfrm>
          <a:prstGeom prst="rect">
            <a:avLst/>
          </a:prstGeom>
        </p:spPr>
        <p:txBody>
          <a:bodyPr/>
          <a:lstStyle>
            <a:lvl1pPr marL="0" indent="0">
              <a:buFontTx/>
              <a:buNone/>
              <a:defRPr sz="1800"/>
            </a:lvl1pPr>
          </a:lstStyle>
          <a:p>
            <a:pPr lvl="0"/>
            <a:r>
              <a:rPr lang="en-US" dirty="0"/>
              <a:t>Click to edit subtitle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26146" y="97319"/>
            <a:ext cx="1569338" cy="460288"/>
          </a:xfrm>
          <a:prstGeom prst="rect">
            <a:avLst/>
          </a:prstGeom>
        </p:spPr>
      </p:pic>
    </p:spTree>
    <p:extLst>
      <p:ext uri="{BB962C8B-B14F-4D97-AF65-F5344CB8AC3E}">
        <p14:creationId xmlns:p14="http://schemas.microsoft.com/office/powerpoint/2010/main" val="1539297713"/>
      </p:ext>
    </p:extLst>
  </p:cSld>
  <p:clrMapOvr>
    <a:masterClrMapping/>
  </p:clrMapOvr>
  <p:extLst>
    <p:ext uri="{DCECCB84-F9BA-43D5-87BE-67443E8EF086}">
      <p15:sldGuideLst xmlns:p15="http://schemas.microsoft.com/office/powerpoint/2012/main">
        <p15:guide id="1" orient="horz" pos="936">
          <p15:clr>
            <a:srgbClr val="FBAE40"/>
          </p15:clr>
        </p15:guide>
        <p15:guide id="2" pos="6504">
          <p15:clr>
            <a:srgbClr val="FBAE40"/>
          </p15:clr>
        </p15:guide>
        <p15:guide id="3" orient="horz" pos="3888">
          <p15:clr>
            <a:srgbClr val="FBAE40"/>
          </p15:clr>
        </p15:guide>
        <p15:guide id="4" orient="horz" pos="240">
          <p15:clr>
            <a:srgbClr val="FBAE40"/>
          </p15:clr>
        </p15:guide>
        <p15:guide id="5" orient="horz" pos="504">
          <p15:clr>
            <a:srgbClr val="FBAE40"/>
          </p15:clr>
        </p15:guide>
        <p15:guide id="6" pos="192">
          <p15:clr>
            <a:srgbClr val="FBAE40"/>
          </p15:clr>
        </p15:guide>
        <p15:guide id="7" pos="1176">
          <p15:clr>
            <a:srgbClr val="FBAE40"/>
          </p15:clr>
        </p15:guide>
        <p15:guide id="8" orient="horz" pos="8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hart area">
    <p:bg>
      <p:bgPr>
        <a:solidFill>
          <a:srgbClr val="1E3A6F"/>
        </a:solidFill>
        <a:effectLst/>
      </p:bgPr>
    </p:bg>
    <p:spTree>
      <p:nvGrpSpPr>
        <p:cNvPr id="1" name=""/>
        <p:cNvGrpSpPr/>
        <p:nvPr/>
      </p:nvGrpSpPr>
      <p:grpSpPr>
        <a:xfrm>
          <a:off x="0" y="0"/>
          <a:ext cx="0" cy="0"/>
          <a:chOff x="0" y="0"/>
          <a:chExt cx="0" cy="0"/>
        </a:xfrm>
      </p:grpSpPr>
      <p:sp>
        <p:nvSpPr>
          <p:cNvPr id="3" name="Rectangle 3"/>
          <p:cNvSpPr txBox="1">
            <a:spLocks noChangeArrowheads="1"/>
          </p:cNvSpPr>
          <p:nvPr userDrawn="1"/>
        </p:nvSpPr>
        <p:spPr>
          <a:xfrm>
            <a:off x="1943101" y="4087906"/>
            <a:ext cx="8305800" cy="2652572"/>
          </a:xfrm>
          <a:prstGeom prst="rect">
            <a:avLst/>
          </a:prstGeom>
        </p:spPr>
        <p:txBody>
          <a:bodyPr lIns="82058" tIns="41029" rIns="82058" bIns="41029"/>
          <a:lstStyle>
            <a:lvl1pPr marL="0" indent="0" algn="l" defTabSz="457200" rtl="0" eaLnBrk="1" latinLnBrk="0" hangingPunct="1">
              <a:spcBef>
                <a:spcPct val="20000"/>
              </a:spcBef>
              <a:buFont typeface="Arial"/>
              <a:buNone/>
              <a:defRPr sz="1800" kern="1200" cap="all" baseline="0">
                <a:solidFill>
                  <a:srgbClr val="63666A"/>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base" hangingPunct="0">
              <a:spcBef>
                <a:spcPct val="0"/>
              </a:spcBef>
              <a:spcAft>
                <a:spcPct val="0"/>
              </a:spcAft>
              <a:defRPr/>
            </a:pPr>
            <a:r>
              <a:rPr lang="en-US" sz="900" cap="none" dirty="0">
                <a:solidFill>
                  <a:prstClr val="white"/>
                </a:solidFill>
                <a:latin typeface="Arial" charset="0"/>
              </a:rPr>
              <a:t>These Costar Portfolio Strategy Materials Contain Financial And Other Information From A Variety of public and proprietary sources.  CoStar Group, Inc. and its affiliates (collectively, “CoStar”) have assumed and relied upon, without independent verification, the accuracy and completeness of such third party information in preparing these materials.</a:t>
            </a:r>
          </a:p>
          <a:p>
            <a:pPr defTabSz="914400" eaLnBrk="0" fontAlgn="base" hangingPunct="0">
              <a:spcBef>
                <a:spcPct val="0"/>
              </a:spcBef>
              <a:spcAft>
                <a:spcPct val="0"/>
              </a:spcAft>
              <a:defRPr/>
            </a:pPr>
            <a:r>
              <a:rPr lang="en-US" sz="900" cap="none" dirty="0">
                <a:solidFill>
                  <a:prstClr val="white"/>
                </a:solidFill>
                <a:latin typeface="Arial" charset="0"/>
              </a:rPr>
              <a:t>  </a:t>
            </a:r>
          </a:p>
          <a:p>
            <a:pPr defTabSz="914400" eaLnBrk="0" fontAlgn="base" hangingPunct="0">
              <a:spcBef>
                <a:spcPct val="0"/>
              </a:spcBef>
              <a:spcAft>
                <a:spcPct val="0"/>
              </a:spcAft>
              <a:defRPr/>
            </a:pPr>
            <a:r>
              <a:rPr lang="en-US" sz="900" cap="none" dirty="0">
                <a:solidFill>
                  <a:prstClr val="white"/>
                </a:solidFill>
                <a:latin typeface="Arial" charset="0"/>
              </a:rPr>
              <a:t>The modeling, calculations, forecasts, projections, evaluations, analyses, simulations, or other forward-looking information prepared by CoStar  and presented herein (the “Materials”) are based on various assumptions concerning future events and circumstances, which are speculative, uncertain and subject to change without notice.  You should not rely upon the Materials as predictions of future results or events, as actual results and events may differ materially.  All Materials speak only as of the date referenced with respect to such data and may have materially changed since such date.  CoStar has no obligation to update any of the Materials included in this document.  You should not construe any of the data provided herein as investment, tax, accounting or legal advice.</a:t>
            </a:r>
          </a:p>
          <a:p>
            <a:pPr defTabSz="914400" eaLnBrk="0" fontAlgn="base" hangingPunct="0">
              <a:spcBef>
                <a:spcPct val="0"/>
              </a:spcBef>
              <a:spcAft>
                <a:spcPct val="0"/>
              </a:spcAft>
              <a:defRPr/>
            </a:pPr>
            <a:r>
              <a:rPr lang="en-US" sz="900" cap="none" dirty="0">
                <a:solidFill>
                  <a:prstClr val="white"/>
                </a:solidFill>
                <a:latin typeface="Arial" charset="0"/>
              </a:rPr>
              <a:t> </a:t>
            </a:r>
          </a:p>
          <a:p>
            <a:pPr defTabSz="914400" eaLnBrk="0" fontAlgn="base" hangingPunct="0">
              <a:spcBef>
                <a:spcPct val="0"/>
              </a:spcBef>
              <a:spcAft>
                <a:spcPct val="0"/>
              </a:spcAft>
              <a:defRPr/>
            </a:pPr>
            <a:r>
              <a:rPr lang="en-US" sz="900" cap="none" dirty="0">
                <a:solidFill>
                  <a:prstClr val="white"/>
                </a:solidFill>
                <a:latin typeface="Arial" charset="0"/>
              </a:rPr>
              <a:t>CoStar does not represent, warrant or guaranty the accuracy or completeness of the information provided herein and shall not be held responsible for any errors in such information.  Any user of the information provided herein accepts the information “AS IS” without any warranties whatsoever.  To the maximum extent permitted by law, CoStar disclaims any and all liability in the event any information provided herein proves to be inaccurate, incomplete or unreliable.</a:t>
            </a:r>
          </a:p>
          <a:p>
            <a:pPr defTabSz="914400" eaLnBrk="0" fontAlgn="base" hangingPunct="0">
              <a:spcBef>
                <a:spcPct val="0"/>
              </a:spcBef>
              <a:spcAft>
                <a:spcPct val="0"/>
              </a:spcAft>
              <a:defRPr/>
            </a:pPr>
            <a:r>
              <a:rPr lang="en-US" sz="900" cap="none" dirty="0">
                <a:solidFill>
                  <a:prstClr val="white"/>
                </a:solidFill>
                <a:latin typeface="Arial" charset="0"/>
              </a:rPr>
              <a:t> </a:t>
            </a:r>
          </a:p>
          <a:p>
            <a:pPr defTabSz="914400" eaLnBrk="0" fontAlgn="base" hangingPunct="0">
              <a:spcBef>
                <a:spcPct val="0"/>
              </a:spcBef>
              <a:spcAft>
                <a:spcPct val="0"/>
              </a:spcAft>
              <a:defRPr/>
            </a:pPr>
            <a:r>
              <a:rPr lang="en-US" sz="900" cap="none" dirty="0">
                <a:solidFill>
                  <a:prstClr val="white"/>
                </a:solidFill>
                <a:latin typeface="Arial" charset="0"/>
              </a:rPr>
              <a:t>© 2018 CoStar Realty Information, Inc. No reproduction or distribution without permission.</a:t>
            </a:r>
          </a:p>
        </p:txBody>
      </p:sp>
    </p:spTree>
    <p:extLst>
      <p:ext uri="{BB962C8B-B14F-4D97-AF65-F5344CB8AC3E}">
        <p14:creationId xmlns:p14="http://schemas.microsoft.com/office/powerpoint/2010/main" val="3772962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52"/>
            <a:ext cx="12197469" cy="7058269"/>
          </a:xfrm>
          <a:prstGeom prst="rect">
            <a:avLst/>
          </a:prstGeom>
        </p:spPr>
      </p:pic>
    </p:spTree>
    <p:extLst>
      <p:ext uri="{BB962C8B-B14F-4D97-AF65-F5344CB8AC3E}">
        <p14:creationId xmlns:p14="http://schemas.microsoft.com/office/powerpoint/2010/main" val="42333705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4.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6.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4" cstate="print">
            <a:grayscl/>
            <a:extLst>
              <a:ext uri="{28A0092B-C50C-407E-A947-70E740481C1C}">
                <a14:useLocalDpi xmlns:a14="http://schemas.microsoft.com/office/drawing/2010/main" val="0"/>
              </a:ext>
            </a:extLst>
          </a:blip>
          <a:stretch>
            <a:fillRect/>
          </a:stretch>
        </p:blipFill>
        <p:spPr>
          <a:xfrm>
            <a:off x="-20320" y="-304956"/>
            <a:ext cx="12212320" cy="5883022"/>
          </a:xfrm>
          <a:prstGeom prst="rect">
            <a:avLst/>
          </a:prstGeom>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7484"/>
            <a:ext cx="3155601" cy="1578868"/>
          </a:xfrm>
          <a:prstGeom prst="rect">
            <a:avLst/>
          </a:prstGeom>
        </p:spPr>
      </p:pic>
      <p:sp>
        <p:nvSpPr>
          <p:cNvPr id="2" name="Rectangle 51"/>
          <p:cNvSpPr txBox="1">
            <a:spLocks noChangeArrowheads="1"/>
          </p:cNvSpPr>
          <p:nvPr userDrawn="1"/>
        </p:nvSpPr>
        <p:spPr bwMode="auto">
          <a:xfrm>
            <a:off x="76200" y="6427787"/>
            <a:ext cx="1119716"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994" tIns="45497" rIns="90994" bIns="45497" anchor="ctr"/>
          <a:lstStyle>
            <a:defPPr>
              <a:defRPr lang="en-US"/>
            </a:defPPr>
            <a:lvl1pPr algn="l" defTabSz="904424" rtl="0" eaLnBrk="0" fontAlgn="base" hangingPunct="0">
              <a:spcBef>
                <a:spcPct val="0"/>
              </a:spcBef>
              <a:spcAft>
                <a:spcPct val="0"/>
              </a:spcAft>
              <a:defRPr sz="800" kern="1200">
                <a:solidFill>
                  <a:schemeClr val="tx1"/>
                </a:solidFill>
                <a:latin typeface="Arial" charset="0"/>
                <a:ea typeface="+mn-ea"/>
                <a:cs typeface="+mn-cs"/>
              </a:defRPr>
            </a:lvl1pPr>
            <a:lvl2pPr marL="407988" indent="49213" algn="l" rtl="0" eaLnBrk="0" fontAlgn="base" hangingPunct="0">
              <a:spcBef>
                <a:spcPct val="0"/>
              </a:spcBef>
              <a:spcAft>
                <a:spcPct val="0"/>
              </a:spcAft>
              <a:defRPr sz="1100" kern="1200">
                <a:solidFill>
                  <a:schemeClr val="tx1"/>
                </a:solidFill>
                <a:latin typeface="Arial" charset="0"/>
                <a:ea typeface="+mn-ea"/>
                <a:cs typeface="+mn-cs"/>
              </a:defRPr>
            </a:lvl2pPr>
            <a:lvl3pPr marL="817563" indent="96838" algn="l" rtl="0" eaLnBrk="0" fontAlgn="base" hangingPunct="0">
              <a:spcBef>
                <a:spcPct val="0"/>
              </a:spcBef>
              <a:spcAft>
                <a:spcPct val="0"/>
              </a:spcAft>
              <a:defRPr sz="1100" kern="1200">
                <a:solidFill>
                  <a:schemeClr val="tx1"/>
                </a:solidFill>
                <a:latin typeface="Arial" charset="0"/>
                <a:ea typeface="+mn-ea"/>
                <a:cs typeface="+mn-cs"/>
              </a:defRPr>
            </a:lvl3pPr>
            <a:lvl4pPr marL="1228725" indent="142875" algn="l" rtl="0" eaLnBrk="0" fontAlgn="base" hangingPunct="0">
              <a:spcBef>
                <a:spcPct val="0"/>
              </a:spcBef>
              <a:spcAft>
                <a:spcPct val="0"/>
              </a:spcAft>
              <a:defRPr sz="1100" kern="1200">
                <a:solidFill>
                  <a:schemeClr val="tx1"/>
                </a:solidFill>
                <a:latin typeface="Arial" charset="0"/>
                <a:ea typeface="+mn-ea"/>
                <a:cs typeface="+mn-cs"/>
              </a:defRPr>
            </a:lvl4pPr>
            <a:lvl5pPr marL="1638300" indent="190500" algn="l" rtl="0" eaLnBrk="0" fontAlgn="base" hangingPunct="0">
              <a:spcBef>
                <a:spcPct val="0"/>
              </a:spcBef>
              <a:spcAft>
                <a:spcPct val="0"/>
              </a:spcAft>
              <a:defRPr sz="1100" kern="1200">
                <a:solidFill>
                  <a:schemeClr val="tx1"/>
                </a:solidFill>
                <a:latin typeface="Arial" charset="0"/>
                <a:ea typeface="+mn-ea"/>
                <a:cs typeface="+mn-cs"/>
              </a:defRPr>
            </a:lvl5pPr>
            <a:lvl6pPr marL="2286000" algn="l" defTabSz="914400" rtl="0" eaLnBrk="1" latinLnBrk="0" hangingPunct="1">
              <a:defRPr sz="1100" kern="1200">
                <a:solidFill>
                  <a:schemeClr val="tx1"/>
                </a:solidFill>
                <a:latin typeface="Arial" charset="0"/>
                <a:ea typeface="+mn-ea"/>
                <a:cs typeface="+mn-cs"/>
              </a:defRPr>
            </a:lvl6pPr>
            <a:lvl7pPr marL="2743200" algn="l" defTabSz="914400" rtl="0" eaLnBrk="1" latinLnBrk="0" hangingPunct="1">
              <a:defRPr sz="1100" kern="1200">
                <a:solidFill>
                  <a:schemeClr val="tx1"/>
                </a:solidFill>
                <a:latin typeface="Arial" charset="0"/>
                <a:ea typeface="+mn-ea"/>
                <a:cs typeface="+mn-cs"/>
              </a:defRPr>
            </a:lvl7pPr>
            <a:lvl8pPr marL="3200400" algn="l" defTabSz="914400" rtl="0" eaLnBrk="1" latinLnBrk="0" hangingPunct="1">
              <a:defRPr sz="1100" kern="1200">
                <a:solidFill>
                  <a:schemeClr val="tx1"/>
                </a:solidFill>
                <a:latin typeface="Arial" charset="0"/>
                <a:ea typeface="+mn-ea"/>
                <a:cs typeface="+mn-cs"/>
              </a:defRPr>
            </a:lvl8pPr>
            <a:lvl9pPr marL="3657600" algn="l" defTabSz="914400" rtl="0" eaLnBrk="1" latinLnBrk="0" hangingPunct="1">
              <a:defRPr sz="1100" kern="1200">
                <a:solidFill>
                  <a:schemeClr val="tx1"/>
                </a:solidFill>
                <a:latin typeface="Arial" charset="0"/>
                <a:ea typeface="+mn-ea"/>
                <a:cs typeface="+mn-cs"/>
              </a:defRPr>
            </a:lvl9pPr>
          </a:lstStyle>
          <a:p>
            <a:pPr>
              <a:defRPr/>
            </a:pPr>
            <a:r>
              <a:rPr lang="en-US" dirty="0">
                <a:solidFill>
                  <a:prstClr val="black"/>
                </a:solidFill>
              </a:rPr>
              <a:t>page </a:t>
            </a:r>
            <a:fld id="{52D94CE4-FA7B-4652-A945-04341DDC5345}" type="slidenum">
              <a:rPr lang="en-US" smtClean="0">
                <a:solidFill>
                  <a:prstClr val="black"/>
                </a:solidFill>
              </a:rPr>
              <a:pPr>
                <a:defRPr/>
              </a:pPr>
              <a:t>‹#›</a:t>
            </a:fld>
            <a:endParaRPr lang="en-US" dirty="0">
              <a:solidFill>
                <a:prstClr val="black"/>
              </a:solidFill>
            </a:endParaRPr>
          </a:p>
        </p:txBody>
      </p:sp>
      <p:sp>
        <p:nvSpPr>
          <p:cNvPr id="7" name="Rectangle 6"/>
          <p:cNvSpPr/>
          <p:nvPr userDrawn="1"/>
        </p:nvSpPr>
        <p:spPr>
          <a:xfrm>
            <a:off x="-20320" y="4825617"/>
            <a:ext cx="12232640" cy="2032383"/>
          </a:xfrm>
          <a:prstGeom prst="rect">
            <a:avLst/>
          </a:prstGeom>
          <a:solidFill>
            <a:srgbClr val="1E3A6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endParaRPr>
          </a:p>
        </p:txBody>
      </p:sp>
    </p:spTree>
    <p:extLst>
      <p:ext uri="{BB962C8B-B14F-4D97-AF65-F5344CB8AC3E}">
        <p14:creationId xmlns:p14="http://schemas.microsoft.com/office/powerpoint/2010/main" val="271545019"/>
      </p:ext>
    </p:extLst>
  </p:cSld>
  <p:clrMap bg1="lt1" tx1="dk1" bg2="lt2" tx2="dk2" accent1="accent1" accent2="accent2" accent3="accent3" accent4="accent4" accent5="accent5" accent6="accent6" hlink="hlink" folHlink="folHlink"/>
  <p:sldLayoutIdLst>
    <p:sldLayoutId id="2147483684" r:id="rId1"/>
    <p:sldLayoutId id="2147483705" r:id="rId2"/>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F94524-44D1-4C1D-A80A-9BF75250A901}" type="datetimeFigureOut">
              <a:rPr lang="en-US" smtClean="0">
                <a:solidFill>
                  <a:prstClr val="black">
                    <a:tint val="75000"/>
                  </a:prstClr>
                </a:solidFill>
              </a:rPr>
              <a:pPr/>
              <a:t>1/16/2020</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759EF-8673-4126-8D3B-CD604D6A8B7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665452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90" r:id="rId3"/>
    <p:sldLayoutId id="214748370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51"/>
          <p:cNvSpPr txBox="1">
            <a:spLocks noChangeArrowheads="1"/>
          </p:cNvSpPr>
          <p:nvPr userDrawn="1"/>
        </p:nvSpPr>
        <p:spPr bwMode="auto">
          <a:xfrm>
            <a:off x="11084985" y="6342029"/>
            <a:ext cx="1119716" cy="515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994" tIns="45497" rIns="90994" bIns="45497" anchor="ctr"/>
          <a:lstStyle>
            <a:defPPr>
              <a:defRPr lang="en-US"/>
            </a:defPPr>
            <a:lvl1pPr algn="l" defTabSz="904424" rtl="0" eaLnBrk="0" fontAlgn="base" hangingPunct="0">
              <a:spcBef>
                <a:spcPct val="0"/>
              </a:spcBef>
              <a:spcAft>
                <a:spcPct val="0"/>
              </a:spcAft>
              <a:defRPr sz="800" kern="1200">
                <a:solidFill>
                  <a:schemeClr val="tx1"/>
                </a:solidFill>
                <a:latin typeface="Arial" charset="0"/>
                <a:ea typeface="+mn-ea"/>
                <a:cs typeface="+mn-cs"/>
              </a:defRPr>
            </a:lvl1pPr>
            <a:lvl2pPr marL="407988" indent="49213" algn="l" rtl="0" eaLnBrk="0" fontAlgn="base" hangingPunct="0">
              <a:spcBef>
                <a:spcPct val="0"/>
              </a:spcBef>
              <a:spcAft>
                <a:spcPct val="0"/>
              </a:spcAft>
              <a:defRPr sz="1100" kern="1200">
                <a:solidFill>
                  <a:schemeClr val="tx1"/>
                </a:solidFill>
                <a:latin typeface="Arial" charset="0"/>
                <a:ea typeface="+mn-ea"/>
                <a:cs typeface="+mn-cs"/>
              </a:defRPr>
            </a:lvl2pPr>
            <a:lvl3pPr marL="817563" indent="96838" algn="l" rtl="0" eaLnBrk="0" fontAlgn="base" hangingPunct="0">
              <a:spcBef>
                <a:spcPct val="0"/>
              </a:spcBef>
              <a:spcAft>
                <a:spcPct val="0"/>
              </a:spcAft>
              <a:defRPr sz="1100" kern="1200">
                <a:solidFill>
                  <a:schemeClr val="tx1"/>
                </a:solidFill>
                <a:latin typeface="Arial" charset="0"/>
                <a:ea typeface="+mn-ea"/>
                <a:cs typeface="+mn-cs"/>
              </a:defRPr>
            </a:lvl3pPr>
            <a:lvl4pPr marL="1228725" indent="142875" algn="l" rtl="0" eaLnBrk="0" fontAlgn="base" hangingPunct="0">
              <a:spcBef>
                <a:spcPct val="0"/>
              </a:spcBef>
              <a:spcAft>
                <a:spcPct val="0"/>
              </a:spcAft>
              <a:defRPr sz="1100" kern="1200">
                <a:solidFill>
                  <a:schemeClr val="tx1"/>
                </a:solidFill>
                <a:latin typeface="Arial" charset="0"/>
                <a:ea typeface="+mn-ea"/>
                <a:cs typeface="+mn-cs"/>
              </a:defRPr>
            </a:lvl4pPr>
            <a:lvl5pPr marL="1638300" indent="190500" algn="l" rtl="0" eaLnBrk="0" fontAlgn="base" hangingPunct="0">
              <a:spcBef>
                <a:spcPct val="0"/>
              </a:spcBef>
              <a:spcAft>
                <a:spcPct val="0"/>
              </a:spcAft>
              <a:defRPr sz="1100" kern="1200">
                <a:solidFill>
                  <a:schemeClr val="tx1"/>
                </a:solidFill>
                <a:latin typeface="Arial" charset="0"/>
                <a:ea typeface="+mn-ea"/>
                <a:cs typeface="+mn-cs"/>
              </a:defRPr>
            </a:lvl5pPr>
            <a:lvl6pPr marL="2286000" algn="l" defTabSz="914400" rtl="0" eaLnBrk="1" latinLnBrk="0" hangingPunct="1">
              <a:defRPr sz="1100" kern="1200">
                <a:solidFill>
                  <a:schemeClr val="tx1"/>
                </a:solidFill>
                <a:latin typeface="Arial" charset="0"/>
                <a:ea typeface="+mn-ea"/>
                <a:cs typeface="+mn-cs"/>
              </a:defRPr>
            </a:lvl6pPr>
            <a:lvl7pPr marL="2743200" algn="l" defTabSz="914400" rtl="0" eaLnBrk="1" latinLnBrk="0" hangingPunct="1">
              <a:defRPr sz="1100" kern="1200">
                <a:solidFill>
                  <a:schemeClr val="tx1"/>
                </a:solidFill>
                <a:latin typeface="Arial" charset="0"/>
                <a:ea typeface="+mn-ea"/>
                <a:cs typeface="+mn-cs"/>
              </a:defRPr>
            </a:lvl7pPr>
            <a:lvl8pPr marL="3200400" algn="l" defTabSz="914400" rtl="0" eaLnBrk="1" latinLnBrk="0" hangingPunct="1">
              <a:defRPr sz="1100" kern="1200">
                <a:solidFill>
                  <a:schemeClr val="tx1"/>
                </a:solidFill>
                <a:latin typeface="Arial" charset="0"/>
                <a:ea typeface="+mn-ea"/>
                <a:cs typeface="+mn-cs"/>
              </a:defRPr>
            </a:lvl8pPr>
            <a:lvl9pPr marL="3657600" algn="l" defTabSz="914400" rtl="0" eaLnBrk="1" latinLnBrk="0" hangingPunct="1">
              <a:defRPr sz="1100" kern="1200">
                <a:solidFill>
                  <a:schemeClr val="tx1"/>
                </a:solidFill>
                <a:latin typeface="Arial" charset="0"/>
                <a:ea typeface="+mn-ea"/>
                <a:cs typeface="+mn-cs"/>
              </a:defRPr>
            </a:lvl9pPr>
          </a:lstStyle>
          <a:p>
            <a:pPr>
              <a:defRPr/>
            </a:pPr>
            <a:r>
              <a:rPr lang="en-US" dirty="0">
                <a:solidFill>
                  <a:prstClr val="black"/>
                </a:solidFill>
              </a:rPr>
              <a:t>page </a:t>
            </a:r>
            <a:fld id="{52D94CE4-FA7B-4652-A945-04341DDC5345}"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12140704"/>
      </p:ext>
    </p:extLst>
  </p:cSld>
  <p:clrMap bg1="lt1" tx1="dk1" bg2="lt2" tx2="dk2" accent1="accent1" accent2="accent2" accent3="accent3" accent4="accent4" accent5="accent5" accent6="accent6" hlink="hlink" folHlink="folHlink"/>
  <p:sldLayoutIdLst>
    <p:sldLayoutId id="2147483692" r:id="rId1"/>
    <p:sldLayoutId id="2147483693" r:id="rId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ight Triangle 6"/>
          <p:cNvSpPr/>
          <p:nvPr/>
        </p:nvSpPr>
        <p:spPr>
          <a:xfrm>
            <a:off x="0" y="6628838"/>
            <a:ext cx="12192000" cy="229164"/>
          </a:xfrm>
          <a:prstGeom prst="rtTriangle">
            <a:avLst/>
          </a:prstGeom>
          <a:gradFill flip="none" rotWithShape="1">
            <a:gsLst>
              <a:gs pos="0">
                <a:schemeClr val="accent1">
                  <a:lumMod val="40000"/>
                  <a:lumOff val="60000"/>
                </a:schemeClr>
              </a:gs>
              <a:gs pos="100000">
                <a:schemeClr val="tx2">
                  <a:lumMod val="75000"/>
                </a:schemeClr>
              </a:gs>
            </a:gsLst>
            <a:lin ang="11400000" scaled="0"/>
            <a:tileRect/>
          </a:gra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defTabSz="609570"/>
            <a:endParaRPr lang="en-US" sz="2400">
              <a:solidFill>
                <a:prstClr val="white"/>
              </a:solidFill>
            </a:endParaRPr>
          </a:p>
        </p:txBody>
      </p:sp>
      <p:pic>
        <p:nvPicPr>
          <p:cNvPr id="5" name="Picture 4" descr="cos_star_t_rgb_blu_pos.png"/>
          <p:cNvPicPr>
            <a:picLocks noChangeAspect="1"/>
          </p:cNvPicPr>
          <p:nvPr userDrawn="1"/>
        </p:nvPicPr>
        <p:blipFill>
          <a:blip r:embed="rId16" cstate="print">
            <a:alphaModFix amt="13000"/>
            <a:extLst>
              <a:ext uri="{28A0092B-C50C-407E-A947-70E740481C1C}">
                <a14:useLocalDpi xmlns:a14="http://schemas.microsoft.com/office/drawing/2010/main" val="0"/>
              </a:ext>
            </a:extLst>
          </a:blip>
          <a:stretch>
            <a:fillRect/>
          </a:stretch>
        </p:blipFill>
        <p:spPr>
          <a:xfrm>
            <a:off x="11530954" y="6232180"/>
            <a:ext cx="469559" cy="460352"/>
          </a:xfrm>
          <a:prstGeom prst="rect">
            <a:avLst/>
          </a:prstGeom>
        </p:spPr>
      </p:pic>
    </p:spTree>
    <p:extLst>
      <p:ext uri="{BB962C8B-B14F-4D97-AF65-F5344CB8AC3E}">
        <p14:creationId xmlns:p14="http://schemas.microsoft.com/office/powerpoint/2010/main" val="1523341060"/>
      </p:ext>
    </p:extLst>
  </p:cSld>
  <p:clrMap bg1="lt1" tx1="dk1" bg2="lt2" tx2="dk2" accent1="accent1" accent2="accent2" accent3="accent3" accent4="accent4" accent5="accent5" accent6="accent6" hlink="hlink" folHlink="folHlink"/>
  <p:sldLayoutIdLst>
    <p:sldLayoutId id="2147483708"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7" r:id="rId13"/>
    <p:sldLayoutId id="2147483741" r:id="rId14"/>
  </p:sldLayoutIdLst>
  <p:txStyles>
    <p:titleStyle>
      <a:lvl1pPr algn="ctr" defTabSz="609570" rtl="0" eaLnBrk="1" latinLnBrk="0" hangingPunct="1">
        <a:spcBef>
          <a:spcPct val="0"/>
        </a:spcBef>
        <a:buNone/>
        <a:defRPr sz="2700" b="1" kern="1200">
          <a:solidFill>
            <a:schemeClr val="tx1"/>
          </a:solidFill>
          <a:latin typeface="Adobe Caslon Pro"/>
          <a:ea typeface="+mj-ea"/>
          <a:cs typeface="Adobe Caslon Pro"/>
        </a:defRPr>
      </a:lvl1pPr>
    </p:titleStyle>
    <p:bodyStyle>
      <a:lvl1pPr marL="335264" indent="-457178" algn="l" defTabSz="609570" rtl="0" eaLnBrk="1" latinLnBrk="0" hangingPunct="1">
        <a:spcBef>
          <a:spcPct val="20000"/>
        </a:spcBef>
        <a:spcAft>
          <a:spcPts val="1600"/>
        </a:spcAft>
        <a:buClr>
          <a:srgbClr val="36205E"/>
        </a:buClr>
        <a:buSzPct val="80000"/>
        <a:buFont typeface="Lucida Grande"/>
        <a:buChar char="-"/>
        <a:defRPr sz="2700" kern="1200">
          <a:solidFill>
            <a:schemeClr val="tx1"/>
          </a:solidFill>
          <a:latin typeface="Arial"/>
          <a:ea typeface="+mn-ea"/>
          <a:cs typeface="Arial"/>
        </a:defRPr>
      </a:lvl1pPr>
      <a:lvl2pPr marL="990550" indent="-380981" algn="l" defTabSz="609570" rtl="0" eaLnBrk="1" latinLnBrk="0" hangingPunct="1">
        <a:spcBef>
          <a:spcPct val="20000"/>
        </a:spcBef>
        <a:buClr>
          <a:srgbClr val="36205E"/>
        </a:buClr>
        <a:buFont typeface="Wingdings" charset="2"/>
        <a:buChar char="§"/>
        <a:defRPr sz="3700" kern="1200">
          <a:solidFill>
            <a:schemeClr val="tx1"/>
          </a:solidFill>
          <a:latin typeface="Arial"/>
          <a:ea typeface="+mn-ea"/>
          <a:cs typeface="Arial"/>
        </a:defRPr>
      </a:lvl2pPr>
      <a:lvl3pPr marL="1523925" indent="-304784" algn="l" defTabSz="609570" rtl="0" eaLnBrk="1" latinLnBrk="0" hangingPunct="1">
        <a:spcBef>
          <a:spcPct val="20000"/>
        </a:spcBef>
        <a:buFont typeface="Arial"/>
        <a:buChar char="•"/>
        <a:defRPr sz="3200" kern="1200">
          <a:solidFill>
            <a:schemeClr val="tx1">
              <a:lumMod val="50000"/>
              <a:lumOff val="50000"/>
            </a:schemeClr>
          </a:solidFill>
          <a:latin typeface="Arial"/>
          <a:ea typeface="+mn-ea"/>
          <a:cs typeface="Arial"/>
        </a:defRPr>
      </a:lvl3pPr>
      <a:lvl4pPr marL="2133493" indent="-304784" algn="l" defTabSz="609570" rtl="0" eaLnBrk="1" latinLnBrk="0" hangingPunct="1">
        <a:spcBef>
          <a:spcPct val="20000"/>
        </a:spcBef>
        <a:buFont typeface="Arial"/>
        <a:buChar char="–"/>
        <a:defRPr sz="2700" kern="1200">
          <a:solidFill>
            <a:schemeClr val="tx1">
              <a:lumMod val="50000"/>
              <a:lumOff val="50000"/>
            </a:schemeClr>
          </a:solidFill>
          <a:latin typeface="Arial"/>
          <a:ea typeface="+mn-ea"/>
          <a:cs typeface="Arial"/>
        </a:defRPr>
      </a:lvl4pPr>
      <a:lvl5pPr marL="2743062" indent="-304784" algn="l" defTabSz="609570" rtl="0" eaLnBrk="1" latinLnBrk="0" hangingPunct="1">
        <a:spcBef>
          <a:spcPct val="20000"/>
        </a:spcBef>
        <a:buFont typeface="Arial"/>
        <a:buChar char="»"/>
        <a:defRPr sz="2700" kern="1200">
          <a:solidFill>
            <a:schemeClr val="tx1">
              <a:lumMod val="50000"/>
              <a:lumOff val="50000"/>
            </a:schemeClr>
          </a:solidFill>
          <a:latin typeface="Arial"/>
          <a:ea typeface="+mn-ea"/>
          <a:cs typeface="Arial"/>
        </a:defRPr>
      </a:lvl5pPr>
      <a:lvl6pPr marL="3352632" indent="-304784" algn="l" defTabSz="609570" rtl="0" eaLnBrk="1" latinLnBrk="0" hangingPunct="1">
        <a:spcBef>
          <a:spcPct val="20000"/>
        </a:spcBef>
        <a:buFont typeface="Arial"/>
        <a:buChar char="•"/>
        <a:defRPr sz="2700"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700"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700"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51"/>
          <p:cNvSpPr txBox="1">
            <a:spLocks noChangeArrowheads="1"/>
          </p:cNvSpPr>
          <p:nvPr userDrawn="1"/>
        </p:nvSpPr>
        <p:spPr bwMode="auto">
          <a:xfrm>
            <a:off x="11084985" y="6342029"/>
            <a:ext cx="1119716" cy="515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994" tIns="45497" rIns="90994" bIns="45497" anchor="ctr"/>
          <a:lstStyle>
            <a:defPPr>
              <a:defRPr lang="en-US"/>
            </a:defPPr>
            <a:lvl1pPr algn="l" defTabSz="904424" rtl="0" eaLnBrk="0" fontAlgn="base" hangingPunct="0">
              <a:spcBef>
                <a:spcPct val="0"/>
              </a:spcBef>
              <a:spcAft>
                <a:spcPct val="0"/>
              </a:spcAft>
              <a:defRPr sz="800" kern="1200">
                <a:solidFill>
                  <a:schemeClr val="tx1"/>
                </a:solidFill>
                <a:latin typeface="Arial" charset="0"/>
                <a:ea typeface="+mn-ea"/>
                <a:cs typeface="+mn-cs"/>
              </a:defRPr>
            </a:lvl1pPr>
            <a:lvl2pPr marL="407988" indent="49213" algn="l" rtl="0" eaLnBrk="0" fontAlgn="base" hangingPunct="0">
              <a:spcBef>
                <a:spcPct val="0"/>
              </a:spcBef>
              <a:spcAft>
                <a:spcPct val="0"/>
              </a:spcAft>
              <a:defRPr sz="1100" kern="1200">
                <a:solidFill>
                  <a:schemeClr val="tx1"/>
                </a:solidFill>
                <a:latin typeface="Arial" charset="0"/>
                <a:ea typeface="+mn-ea"/>
                <a:cs typeface="+mn-cs"/>
              </a:defRPr>
            </a:lvl2pPr>
            <a:lvl3pPr marL="817563" indent="96838" algn="l" rtl="0" eaLnBrk="0" fontAlgn="base" hangingPunct="0">
              <a:spcBef>
                <a:spcPct val="0"/>
              </a:spcBef>
              <a:spcAft>
                <a:spcPct val="0"/>
              </a:spcAft>
              <a:defRPr sz="1100" kern="1200">
                <a:solidFill>
                  <a:schemeClr val="tx1"/>
                </a:solidFill>
                <a:latin typeface="Arial" charset="0"/>
                <a:ea typeface="+mn-ea"/>
                <a:cs typeface="+mn-cs"/>
              </a:defRPr>
            </a:lvl3pPr>
            <a:lvl4pPr marL="1228725" indent="142875" algn="l" rtl="0" eaLnBrk="0" fontAlgn="base" hangingPunct="0">
              <a:spcBef>
                <a:spcPct val="0"/>
              </a:spcBef>
              <a:spcAft>
                <a:spcPct val="0"/>
              </a:spcAft>
              <a:defRPr sz="1100" kern="1200">
                <a:solidFill>
                  <a:schemeClr val="tx1"/>
                </a:solidFill>
                <a:latin typeface="Arial" charset="0"/>
                <a:ea typeface="+mn-ea"/>
                <a:cs typeface="+mn-cs"/>
              </a:defRPr>
            </a:lvl4pPr>
            <a:lvl5pPr marL="1638300" indent="190500" algn="l" rtl="0" eaLnBrk="0" fontAlgn="base" hangingPunct="0">
              <a:spcBef>
                <a:spcPct val="0"/>
              </a:spcBef>
              <a:spcAft>
                <a:spcPct val="0"/>
              </a:spcAft>
              <a:defRPr sz="1100" kern="1200">
                <a:solidFill>
                  <a:schemeClr val="tx1"/>
                </a:solidFill>
                <a:latin typeface="Arial" charset="0"/>
                <a:ea typeface="+mn-ea"/>
                <a:cs typeface="+mn-cs"/>
              </a:defRPr>
            </a:lvl5pPr>
            <a:lvl6pPr marL="2286000" algn="l" defTabSz="914400" rtl="0" eaLnBrk="1" latinLnBrk="0" hangingPunct="1">
              <a:defRPr sz="1100" kern="1200">
                <a:solidFill>
                  <a:schemeClr val="tx1"/>
                </a:solidFill>
                <a:latin typeface="Arial" charset="0"/>
                <a:ea typeface="+mn-ea"/>
                <a:cs typeface="+mn-cs"/>
              </a:defRPr>
            </a:lvl6pPr>
            <a:lvl7pPr marL="2743200" algn="l" defTabSz="914400" rtl="0" eaLnBrk="1" latinLnBrk="0" hangingPunct="1">
              <a:defRPr sz="1100" kern="1200">
                <a:solidFill>
                  <a:schemeClr val="tx1"/>
                </a:solidFill>
                <a:latin typeface="Arial" charset="0"/>
                <a:ea typeface="+mn-ea"/>
                <a:cs typeface="+mn-cs"/>
              </a:defRPr>
            </a:lvl7pPr>
            <a:lvl8pPr marL="3200400" algn="l" defTabSz="914400" rtl="0" eaLnBrk="1" latinLnBrk="0" hangingPunct="1">
              <a:defRPr sz="1100" kern="1200">
                <a:solidFill>
                  <a:schemeClr val="tx1"/>
                </a:solidFill>
                <a:latin typeface="Arial" charset="0"/>
                <a:ea typeface="+mn-ea"/>
                <a:cs typeface="+mn-cs"/>
              </a:defRPr>
            </a:lvl8pPr>
            <a:lvl9pPr marL="3657600" algn="l" defTabSz="914400" rtl="0" eaLnBrk="1" latinLnBrk="0" hangingPunct="1">
              <a:defRPr sz="1100" kern="1200">
                <a:solidFill>
                  <a:schemeClr val="tx1"/>
                </a:solidFill>
                <a:latin typeface="Arial" charset="0"/>
                <a:ea typeface="+mn-ea"/>
                <a:cs typeface="+mn-cs"/>
              </a:defRPr>
            </a:lvl9pPr>
          </a:lstStyle>
          <a:p>
            <a:pPr>
              <a:defRPr/>
            </a:pPr>
            <a:r>
              <a:rPr lang="en-US" dirty="0">
                <a:solidFill>
                  <a:prstClr val="black"/>
                </a:solidFill>
              </a:rPr>
              <a:t>page </a:t>
            </a:r>
            <a:fld id="{52D94CE4-FA7B-4652-A945-04341DDC5345}"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001713658"/>
      </p:ext>
    </p:extLst>
  </p:cSld>
  <p:clrMap bg1="lt1" tx1="dk1" bg2="lt2" tx2="dk2" accent1="accent1" accent2="accent2" accent3="accent3" accent4="accent4" accent5="accent5" accent6="accent6" hlink="hlink" folHlink="folHlink"/>
  <p:sldLayoutIdLst>
    <p:sldLayoutId id="214748372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87400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txStyles>
    <p:titleStyle>
      <a:lvl1pPr algn="l" defTabSz="914400" rtl="0" eaLnBrk="1" latinLnBrk="0" hangingPunct="1">
        <a:lnSpc>
          <a:spcPct val="90000"/>
        </a:lnSpc>
        <a:spcBef>
          <a:spcPct val="0"/>
        </a:spcBef>
        <a:buNone/>
        <a:defRPr sz="4400" b="0" i="0" kern="1200">
          <a:solidFill>
            <a:schemeClr val="tx1"/>
          </a:solidFill>
          <a:latin typeface="Arial Regular"/>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s_por_t_hz_4cp_wht_rev.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5806" y="6042514"/>
            <a:ext cx="3186286" cy="757222"/>
          </a:xfrm>
          <a:prstGeom prst="rect">
            <a:avLst/>
          </a:prstGeom>
        </p:spPr>
      </p:pic>
      <p:sp>
        <p:nvSpPr>
          <p:cNvPr id="6" name="Title 13"/>
          <p:cNvSpPr txBox="1">
            <a:spLocks/>
          </p:cNvSpPr>
          <p:nvPr/>
        </p:nvSpPr>
        <p:spPr>
          <a:xfrm>
            <a:off x="289117" y="5728553"/>
            <a:ext cx="11717826" cy="592895"/>
          </a:xfrm>
          <a:prstGeom prst="rect">
            <a:avLst/>
          </a:prstGeom>
        </p:spPr>
        <p:txBody>
          <a:bodyPr vert="horz" anchor="ctr" anchorCtr="0"/>
          <a:lstStyle>
            <a:lvl1pPr algn="l" defTabSz="457200" rtl="0" eaLnBrk="1" latinLnBrk="0" hangingPunct="1">
              <a:spcBef>
                <a:spcPct val="0"/>
              </a:spcBef>
              <a:buNone/>
              <a:defRPr lang="en-US" sz="2000" b="0" kern="1200" dirty="0" smtClean="0">
                <a:solidFill>
                  <a:srgbClr val="207AAA"/>
                </a:solidFill>
                <a:latin typeface="Arial"/>
                <a:ea typeface="+mn-ea"/>
                <a:cs typeface="Arial"/>
              </a:defRPr>
            </a:lvl1pPr>
          </a:lstStyle>
          <a:p>
            <a:pPr>
              <a:defRPr/>
            </a:pPr>
            <a:r>
              <a:rPr sz="3600" dirty="0">
                <a:solidFill>
                  <a:prstClr val="white"/>
                </a:solidFill>
              </a:rPr>
              <a:t>Client Update</a:t>
            </a:r>
          </a:p>
        </p:txBody>
      </p:sp>
      <p:sp>
        <p:nvSpPr>
          <p:cNvPr id="7" name="Text Placeholder 6"/>
          <p:cNvSpPr txBox="1">
            <a:spLocks/>
          </p:cNvSpPr>
          <p:nvPr/>
        </p:nvSpPr>
        <p:spPr>
          <a:xfrm>
            <a:off x="397974" y="6266049"/>
            <a:ext cx="10315746" cy="44555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defRPr/>
            </a:pPr>
            <a:r>
              <a:rPr lang="en-US" sz="2400" dirty="0">
                <a:solidFill>
                  <a:prstClr val="white"/>
                </a:solidFill>
              </a:rPr>
              <a:t>January 2020</a:t>
            </a:r>
          </a:p>
          <a:p>
            <a:pPr marL="0" indent="0">
              <a:buFont typeface="Arial"/>
              <a:buNone/>
              <a:defRPr/>
            </a:pPr>
            <a:endParaRPr lang="en-US" sz="2400" dirty="0">
              <a:solidFill>
                <a:prstClr val="white"/>
              </a:solidFill>
            </a:endParaRPr>
          </a:p>
        </p:txBody>
      </p:sp>
      <p:pic>
        <p:nvPicPr>
          <p:cNvPr id="2" name="Picture 1"/>
          <p:cNvPicPr>
            <a:picLocks noChangeAspect="1"/>
          </p:cNvPicPr>
          <p:nvPr/>
        </p:nvPicPr>
        <p:blipFill>
          <a:blip r:embed="rId4"/>
          <a:stretch>
            <a:fillRect/>
          </a:stretch>
        </p:blipFill>
        <p:spPr>
          <a:xfrm>
            <a:off x="-21670" y="-547739"/>
            <a:ext cx="12250130" cy="6153882"/>
          </a:xfrm>
          <a:prstGeom prst="rect">
            <a:avLst/>
          </a:prstGeom>
        </p:spPr>
      </p:pic>
    </p:spTree>
    <p:extLst>
      <p:ext uri="{BB962C8B-B14F-4D97-AF65-F5344CB8AC3E}">
        <p14:creationId xmlns:p14="http://schemas.microsoft.com/office/powerpoint/2010/main" val="209341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t>But We’re Still Doing Better Than Some Countries</a:t>
            </a:r>
          </a:p>
        </p:txBody>
      </p:sp>
      <p:sp>
        <p:nvSpPr>
          <p:cNvPr id="2" name="Text Placeholder 1"/>
          <p:cNvSpPr>
            <a:spLocks noGrp="1"/>
          </p:cNvSpPr>
          <p:nvPr>
            <p:ph type="body" sz="quarter" idx="11"/>
          </p:nvPr>
        </p:nvSpPr>
        <p:spPr/>
        <p:txBody>
          <a:bodyPr/>
          <a:lstStyle/>
          <a:p>
            <a:r>
              <a:rPr lang="en-US"/>
              <a:t>Fertility Rates In The United States, Japan, and Italy</a:t>
            </a:r>
            <a:endParaRPr lang="en-US" dirty="0"/>
          </a:p>
        </p:txBody>
      </p:sp>
      <p:pic>
        <p:nvPicPr>
          <p:cNvPr id="3" name="Picture 2"/>
          <p:cNvPicPr>
            <a:picLocks/>
          </p:cNvPicPr>
          <p:nvPr/>
        </p:nvPicPr>
        <p:blipFill>
          <a:blip r:embed="rId3"/>
          <a:stretch>
            <a:fillRect/>
          </a:stretch>
        </p:blipFill>
        <p:spPr>
          <a:xfrm>
            <a:off x="342900" y="1092200"/>
            <a:ext cx="11527739" cy="5272861"/>
          </a:xfrm>
          <a:prstGeom prst="rect">
            <a:avLst/>
          </a:prstGeom>
        </p:spPr>
      </p:pic>
    </p:spTree>
    <p:extLst>
      <p:ext uri="{BB962C8B-B14F-4D97-AF65-F5344CB8AC3E}">
        <p14:creationId xmlns:p14="http://schemas.microsoft.com/office/powerpoint/2010/main" val="3425016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t>International Migration Is Getting Dangerously Low</a:t>
            </a:r>
          </a:p>
        </p:txBody>
      </p:sp>
      <p:sp>
        <p:nvSpPr>
          <p:cNvPr id="2" name="Text Placeholder 1"/>
          <p:cNvSpPr>
            <a:spLocks noGrp="1"/>
          </p:cNvSpPr>
          <p:nvPr>
            <p:ph type="body" sz="quarter" idx="11"/>
          </p:nvPr>
        </p:nvSpPr>
        <p:spPr/>
        <p:txBody>
          <a:bodyPr/>
          <a:lstStyle/>
          <a:p>
            <a:r>
              <a:rPr lang="en-US" dirty="0"/>
              <a:t>Number Of International Migrants By Year</a:t>
            </a:r>
          </a:p>
        </p:txBody>
      </p:sp>
      <p:pic>
        <p:nvPicPr>
          <p:cNvPr id="3" name="Picture 2"/>
          <p:cNvPicPr>
            <a:picLocks/>
          </p:cNvPicPr>
          <p:nvPr/>
        </p:nvPicPr>
        <p:blipFill>
          <a:blip r:embed="rId3"/>
          <a:stretch>
            <a:fillRect/>
          </a:stretch>
        </p:blipFill>
        <p:spPr>
          <a:xfrm>
            <a:off x="342900" y="1092200"/>
            <a:ext cx="11527738" cy="5272861"/>
          </a:xfrm>
          <a:prstGeom prst="rect">
            <a:avLst/>
          </a:prstGeom>
        </p:spPr>
      </p:pic>
    </p:spTree>
    <p:extLst>
      <p:ext uri="{BB962C8B-B14F-4D97-AF65-F5344CB8AC3E}">
        <p14:creationId xmlns:p14="http://schemas.microsoft.com/office/powerpoint/2010/main" val="2923108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t>Both The 2 Year And 3-Month Inverted In 2019</a:t>
            </a:r>
          </a:p>
        </p:txBody>
      </p:sp>
      <p:sp>
        <p:nvSpPr>
          <p:cNvPr id="2" name="Text Placeholder 1"/>
          <p:cNvSpPr>
            <a:spLocks noGrp="1"/>
          </p:cNvSpPr>
          <p:nvPr>
            <p:ph type="body" sz="quarter" idx="11"/>
          </p:nvPr>
        </p:nvSpPr>
        <p:spPr/>
        <p:txBody>
          <a:bodyPr/>
          <a:lstStyle/>
          <a:p>
            <a:r>
              <a:rPr lang="en-US" dirty="0"/>
              <a:t>Spread Between Treasury Yields: 2YR vs 10YR and 3-Month vs 10YR</a:t>
            </a:r>
          </a:p>
        </p:txBody>
      </p:sp>
      <p:pic>
        <p:nvPicPr>
          <p:cNvPr id="3" name="Picture 2"/>
          <p:cNvPicPr>
            <a:picLocks/>
          </p:cNvPicPr>
          <p:nvPr/>
        </p:nvPicPr>
        <p:blipFill>
          <a:blip r:embed="rId3"/>
          <a:stretch>
            <a:fillRect/>
          </a:stretch>
        </p:blipFill>
        <p:spPr>
          <a:xfrm>
            <a:off x="342900" y="1092200"/>
            <a:ext cx="11527738" cy="5272861"/>
          </a:xfrm>
          <a:prstGeom prst="rect">
            <a:avLst/>
          </a:prstGeom>
        </p:spPr>
      </p:pic>
      <p:sp>
        <p:nvSpPr>
          <p:cNvPr id="4" name="Rectangle 3"/>
          <p:cNvSpPr/>
          <p:nvPr/>
        </p:nvSpPr>
        <p:spPr>
          <a:xfrm>
            <a:off x="2329543" y="5856514"/>
            <a:ext cx="522514" cy="141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3186793" y="4345892"/>
            <a:ext cx="5467350" cy="1028700"/>
          </a:xfrm>
          <a:prstGeom prst="rect">
            <a:avLst/>
          </a:prstGeom>
        </p:spPr>
      </p:pic>
      <p:cxnSp>
        <p:nvCxnSpPr>
          <p:cNvPr id="7" name="Straight Arrow Connector 6"/>
          <p:cNvCxnSpPr>
            <a:stCxn id="8" idx="0"/>
          </p:cNvCxnSpPr>
          <p:nvPr/>
        </p:nvCxnSpPr>
        <p:spPr>
          <a:xfrm flipV="1">
            <a:off x="10594522" y="4049486"/>
            <a:ext cx="696686" cy="757271"/>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9691008" y="4806757"/>
            <a:ext cx="1807028" cy="553998"/>
          </a:xfrm>
          <a:prstGeom prst="rect">
            <a:avLst/>
          </a:prstGeom>
          <a:noFill/>
        </p:spPr>
        <p:txBody>
          <a:bodyPr wrap="square" rtlCol="0">
            <a:spAutoFit/>
          </a:bodyPr>
          <a:lstStyle/>
          <a:p>
            <a:r>
              <a:rPr lang="en-US" sz="1000" dirty="0"/>
              <a:t>2YR vs 10YR inverts on a daily basis, but not for the monthly average</a:t>
            </a:r>
          </a:p>
        </p:txBody>
      </p:sp>
      <p:cxnSp>
        <p:nvCxnSpPr>
          <p:cNvPr id="10" name="Straight Arrow Connector 9"/>
          <p:cNvCxnSpPr/>
          <p:nvPr/>
        </p:nvCxnSpPr>
        <p:spPr>
          <a:xfrm flipV="1">
            <a:off x="1001486" y="4102972"/>
            <a:ext cx="247650" cy="469028"/>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26857" y="4597783"/>
            <a:ext cx="1807028" cy="246221"/>
          </a:xfrm>
          <a:prstGeom prst="rect">
            <a:avLst/>
          </a:prstGeom>
          <a:noFill/>
        </p:spPr>
        <p:txBody>
          <a:bodyPr wrap="square" rtlCol="0">
            <a:spAutoFit/>
          </a:bodyPr>
          <a:lstStyle/>
          <a:p>
            <a:r>
              <a:rPr lang="en-US" sz="1000" dirty="0"/>
              <a:t>Inversion</a:t>
            </a:r>
          </a:p>
        </p:txBody>
      </p:sp>
      <p:cxnSp>
        <p:nvCxnSpPr>
          <p:cNvPr id="13" name="Straight Arrow Connector 12"/>
          <p:cNvCxnSpPr/>
          <p:nvPr/>
        </p:nvCxnSpPr>
        <p:spPr>
          <a:xfrm flipV="1">
            <a:off x="1778219" y="4006148"/>
            <a:ext cx="247650" cy="469028"/>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364089" y="4049486"/>
            <a:ext cx="479694" cy="288000"/>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6130960" y="4054794"/>
            <a:ext cx="459452" cy="204426"/>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7597422" y="3968148"/>
            <a:ext cx="556541" cy="29107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2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b="0" dirty="0"/>
              <a:t>The Depth Of The Inversion Matters</a:t>
            </a:r>
          </a:p>
        </p:txBody>
      </p:sp>
      <p:sp>
        <p:nvSpPr>
          <p:cNvPr id="2" name="Text Placeholder 1"/>
          <p:cNvSpPr>
            <a:spLocks noGrp="1"/>
          </p:cNvSpPr>
          <p:nvPr>
            <p:ph type="body" sz="quarter" idx="11"/>
          </p:nvPr>
        </p:nvSpPr>
        <p:spPr/>
        <p:txBody>
          <a:bodyPr/>
          <a:lstStyle/>
          <a:p>
            <a:r>
              <a:rPr lang="en-US"/>
              <a:t>10YR Treasury Minus The 2YR Treasury</a:t>
            </a:r>
            <a:endParaRPr lang="en-US" dirty="0"/>
          </a:p>
        </p:txBody>
      </p:sp>
      <p:pic>
        <p:nvPicPr>
          <p:cNvPr id="3" name="Picture 2"/>
          <p:cNvPicPr>
            <a:picLocks/>
          </p:cNvPicPr>
          <p:nvPr/>
        </p:nvPicPr>
        <p:blipFill>
          <a:blip r:embed="rId3"/>
          <a:stretch>
            <a:fillRect/>
          </a:stretch>
        </p:blipFill>
        <p:spPr>
          <a:xfrm>
            <a:off x="342900" y="1092200"/>
            <a:ext cx="11527738" cy="5272861"/>
          </a:xfrm>
          <a:prstGeom prst="rect">
            <a:avLst/>
          </a:prstGeom>
        </p:spPr>
      </p:pic>
    </p:spTree>
    <p:extLst>
      <p:ext uri="{BB962C8B-B14F-4D97-AF65-F5344CB8AC3E}">
        <p14:creationId xmlns:p14="http://schemas.microsoft.com/office/powerpoint/2010/main" val="3638608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r>
              <a:rPr lang="en-US" sz="8000" dirty="0">
                <a:solidFill>
                  <a:prstClr val="white"/>
                </a:solidFill>
                <a:latin typeface="Century Gothic" panose="020B0502020202020204" pitchFamily="34" charset="0"/>
              </a:rPr>
              <a:t>BOSTON ECONOMY</a:t>
            </a:r>
          </a:p>
        </p:txBody>
      </p:sp>
    </p:spTree>
    <p:extLst>
      <p:ext uri="{BB962C8B-B14F-4D97-AF65-F5344CB8AC3E}">
        <p14:creationId xmlns:p14="http://schemas.microsoft.com/office/powerpoint/2010/main" val="4053159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93914" y="62350"/>
            <a:ext cx="9594405" cy="465996"/>
          </a:xfrm>
        </p:spPr>
        <p:txBody>
          <a:bodyPr/>
          <a:lstStyle/>
          <a:p>
            <a:r>
              <a:rPr lang="en-US" altLang="en-US" dirty="0"/>
              <a:t>Boston Had Been Slightly Outpacing The Rest Of The U.S.</a:t>
            </a:r>
          </a:p>
        </p:txBody>
      </p:sp>
      <p:sp>
        <p:nvSpPr>
          <p:cNvPr id="2" name="Text Placeholder 1"/>
          <p:cNvSpPr>
            <a:spLocks noGrp="1"/>
          </p:cNvSpPr>
          <p:nvPr>
            <p:ph type="body" sz="quarter" idx="11"/>
          </p:nvPr>
        </p:nvSpPr>
        <p:spPr/>
        <p:txBody>
          <a:bodyPr/>
          <a:lstStyle/>
          <a:p>
            <a:r>
              <a:rPr lang="en-US"/>
              <a:t>Annual Growth In Total Employment, Boston vs. The U.S. Average</a:t>
            </a:r>
            <a:endParaRPr lang="en-US" dirty="0"/>
          </a:p>
        </p:txBody>
      </p:sp>
      <p:graphicFrame>
        <p:nvGraphicFramePr>
          <p:cNvPr id="12" name="Chart 11"/>
          <p:cNvGraphicFramePr>
            <a:graphicFrameLocks/>
          </p:cNvGraphicFramePr>
          <p:nvPr>
            <p:extLst>
              <p:ext uri="{D42A27DB-BD31-4B8C-83A1-F6EECF244321}">
                <p14:modId xmlns:p14="http://schemas.microsoft.com/office/powerpoint/2010/main" val="3522988374"/>
              </p:ext>
            </p:extLst>
          </p:nvPr>
        </p:nvGraphicFramePr>
        <p:xfrm>
          <a:off x="0" y="846985"/>
          <a:ext cx="12050486" cy="598608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83266" y="6274322"/>
            <a:ext cx="4827011" cy="246221"/>
          </a:xfrm>
          <a:prstGeom prst="rect">
            <a:avLst/>
          </a:prstGeom>
          <a:noFill/>
        </p:spPr>
        <p:txBody>
          <a:bodyPr wrap="square" rtlCol="0">
            <a:spAutoFit/>
          </a:bodyPr>
          <a:lstStyle/>
          <a:p>
            <a:r>
              <a:rPr lang="en-US" sz="1000" dirty="0"/>
              <a:t>Sources: </a:t>
            </a:r>
            <a:r>
              <a:rPr lang="en-US" sz="1000" dirty="0" err="1"/>
              <a:t>CoStar</a:t>
            </a:r>
            <a:r>
              <a:rPr lang="en-US" sz="1000" dirty="0"/>
              <a:t>, Oxford Economics, BLS</a:t>
            </a:r>
          </a:p>
        </p:txBody>
      </p:sp>
      <p:sp>
        <p:nvSpPr>
          <p:cNvPr id="13" name="TextBox 12"/>
          <p:cNvSpPr txBox="1"/>
          <p:nvPr/>
        </p:nvSpPr>
        <p:spPr>
          <a:xfrm>
            <a:off x="11049000" y="6274322"/>
            <a:ext cx="707571" cy="246221"/>
          </a:xfrm>
          <a:prstGeom prst="rect">
            <a:avLst/>
          </a:prstGeom>
          <a:noFill/>
        </p:spPr>
        <p:txBody>
          <a:bodyPr wrap="square" rtlCol="0">
            <a:spAutoFit/>
          </a:bodyPr>
          <a:lstStyle/>
          <a:p>
            <a:r>
              <a:rPr lang="en-US" sz="1000" dirty="0"/>
              <a:t>19Q3</a:t>
            </a:r>
          </a:p>
        </p:txBody>
      </p:sp>
      <p:sp>
        <p:nvSpPr>
          <p:cNvPr id="16" name="Oval 15"/>
          <p:cNvSpPr/>
          <p:nvPr/>
        </p:nvSpPr>
        <p:spPr>
          <a:xfrm>
            <a:off x="6594241" y="2389215"/>
            <a:ext cx="603115" cy="59338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3593454" y="1475917"/>
            <a:ext cx="603115" cy="59338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2406911" y="1573889"/>
            <a:ext cx="603115" cy="59338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a:off x="7715469" y="2630855"/>
            <a:ext cx="603115" cy="59338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8657570" y="2528711"/>
            <a:ext cx="1281087" cy="695531"/>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9938656" y="2685908"/>
            <a:ext cx="435833" cy="695531"/>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965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21" grpId="0" animBg="1"/>
      <p:bldP spid="21" grpId="1" animBg="1"/>
      <p:bldP spid="15" grpId="0" animBg="1"/>
      <p:bldP spid="15"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93914" y="62350"/>
            <a:ext cx="9594405" cy="465996"/>
          </a:xfrm>
        </p:spPr>
        <p:txBody>
          <a:bodyPr/>
          <a:lstStyle/>
          <a:p>
            <a:r>
              <a:rPr lang="en-US" altLang="en-US" dirty="0"/>
              <a:t>Boston Had Been Slightly Outpacing The Rest Of The U.S.</a:t>
            </a:r>
          </a:p>
        </p:txBody>
      </p:sp>
      <p:sp>
        <p:nvSpPr>
          <p:cNvPr id="2" name="Text Placeholder 1"/>
          <p:cNvSpPr>
            <a:spLocks noGrp="1"/>
          </p:cNvSpPr>
          <p:nvPr>
            <p:ph type="body" sz="quarter" idx="11"/>
          </p:nvPr>
        </p:nvSpPr>
        <p:spPr/>
        <p:txBody>
          <a:bodyPr/>
          <a:lstStyle/>
          <a:p>
            <a:r>
              <a:rPr lang="en-US"/>
              <a:t>Annual Growth In Total Employment, Boston vs. The U.S. Average</a:t>
            </a:r>
            <a:endParaRPr lang="en-US" dirty="0"/>
          </a:p>
        </p:txBody>
      </p:sp>
      <p:graphicFrame>
        <p:nvGraphicFramePr>
          <p:cNvPr id="12" name="Chart 11"/>
          <p:cNvGraphicFramePr>
            <a:graphicFrameLocks/>
          </p:cNvGraphicFramePr>
          <p:nvPr/>
        </p:nvGraphicFramePr>
        <p:xfrm>
          <a:off x="0" y="846985"/>
          <a:ext cx="12050486" cy="598608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83266" y="6274322"/>
            <a:ext cx="4827011" cy="246221"/>
          </a:xfrm>
          <a:prstGeom prst="rect">
            <a:avLst/>
          </a:prstGeom>
          <a:noFill/>
        </p:spPr>
        <p:txBody>
          <a:bodyPr wrap="square" rtlCol="0">
            <a:spAutoFit/>
          </a:bodyPr>
          <a:lstStyle/>
          <a:p>
            <a:r>
              <a:rPr lang="en-US" sz="1000" dirty="0"/>
              <a:t>Sources: </a:t>
            </a:r>
            <a:r>
              <a:rPr lang="en-US" sz="1000" dirty="0" err="1"/>
              <a:t>CoStar</a:t>
            </a:r>
            <a:r>
              <a:rPr lang="en-US" sz="1000" dirty="0"/>
              <a:t>, Oxford Economics, BLS</a:t>
            </a:r>
          </a:p>
        </p:txBody>
      </p:sp>
      <p:sp>
        <p:nvSpPr>
          <p:cNvPr id="13" name="TextBox 12"/>
          <p:cNvSpPr txBox="1"/>
          <p:nvPr/>
        </p:nvSpPr>
        <p:spPr>
          <a:xfrm>
            <a:off x="11049000" y="6274322"/>
            <a:ext cx="707571" cy="246221"/>
          </a:xfrm>
          <a:prstGeom prst="rect">
            <a:avLst/>
          </a:prstGeom>
          <a:noFill/>
        </p:spPr>
        <p:txBody>
          <a:bodyPr wrap="square" rtlCol="0">
            <a:spAutoFit/>
          </a:bodyPr>
          <a:lstStyle/>
          <a:p>
            <a:r>
              <a:rPr lang="en-US" sz="1000" dirty="0"/>
              <a:t>19Q3</a:t>
            </a:r>
          </a:p>
        </p:txBody>
      </p:sp>
      <p:sp>
        <p:nvSpPr>
          <p:cNvPr id="19" name="Oval 18"/>
          <p:cNvSpPr/>
          <p:nvPr/>
        </p:nvSpPr>
        <p:spPr>
          <a:xfrm>
            <a:off x="10299054" y="2719583"/>
            <a:ext cx="847917" cy="78561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8600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r>
              <a:rPr lang="en-US" sz="8000" dirty="0">
                <a:solidFill>
                  <a:prstClr val="white"/>
                </a:solidFill>
                <a:latin typeface="Century Gothic" panose="020B0502020202020204" pitchFamily="34" charset="0"/>
              </a:rPr>
              <a:t>POPULATION GROWTH:</a:t>
            </a:r>
          </a:p>
          <a:p>
            <a:pPr algn="ctr" defTabSz="914377"/>
            <a:r>
              <a:rPr lang="en-US" sz="8000" dirty="0">
                <a:solidFill>
                  <a:prstClr val="white"/>
                </a:solidFill>
                <a:latin typeface="Century Gothic" panose="020B0502020202020204" pitchFamily="34" charset="0"/>
              </a:rPr>
              <a:t>A DEEP DIVE</a:t>
            </a:r>
          </a:p>
        </p:txBody>
      </p:sp>
    </p:spTree>
    <p:extLst>
      <p:ext uri="{BB962C8B-B14F-4D97-AF65-F5344CB8AC3E}">
        <p14:creationId xmlns:p14="http://schemas.microsoft.com/office/powerpoint/2010/main" val="4160886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t>Populations Growth Is The Best It's Been Since The 1960's</a:t>
            </a:r>
            <a:endParaRPr lang="en-US" altLang="en-US" dirty="0"/>
          </a:p>
        </p:txBody>
      </p:sp>
      <p:sp>
        <p:nvSpPr>
          <p:cNvPr id="2" name="Text Placeholder 1"/>
          <p:cNvSpPr>
            <a:spLocks noGrp="1"/>
          </p:cNvSpPr>
          <p:nvPr>
            <p:ph type="body" sz="quarter" idx="11"/>
          </p:nvPr>
        </p:nvSpPr>
        <p:spPr/>
        <p:txBody>
          <a:bodyPr/>
          <a:lstStyle/>
          <a:p>
            <a:r>
              <a:rPr lang="en-US"/>
              <a:t>Annual Growth In Population, Boston vs. The U.S. Average</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227805404"/>
              </p:ext>
            </p:extLst>
          </p:nvPr>
        </p:nvGraphicFramePr>
        <p:xfrm>
          <a:off x="-42862" y="846984"/>
          <a:ext cx="11647033" cy="574431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3"/>
          <p:cNvSpPr txBox="1"/>
          <p:nvPr/>
        </p:nvSpPr>
        <p:spPr>
          <a:xfrm>
            <a:off x="10896600" y="6345078"/>
            <a:ext cx="1031019"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t>As Of 19Q3</a:t>
            </a:r>
          </a:p>
        </p:txBody>
      </p:sp>
    </p:spTree>
    <p:extLst>
      <p:ext uri="{BB962C8B-B14F-4D97-AF65-F5344CB8AC3E}">
        <p14:creationId xmlns:p14="http://schemas.microsoft.com/office/powerpoint/2010/main" val="2584038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a:t>Core Coastal Markets Losing Domestic Residents</a:t>
            </a:r>
            <a:endParaRPr lang="en-US" altLang="en-US" dirty="0"/>
          </a:p>
        </p:txBody>
      </p:sp>
      <p:sp>
        <p:nvSpPr>
          <p:cNvPr id="2" name="Text Placeholder 1"/>
          <p:cNvSpPr>
            <a:spLocks noGrp="1"/>
          </p:cNvSpPr>
          <p:nvPr>
            <p:ph type="body" sz="quarter" idx="11"/>
          </p:nvPr>
        </p:nvSpPr>
        <p:spPr/>
        <p:txBody>
          <a:bodyPr/>
          <a:lstStyle/>
          <a:p>
            <a:r>
              <a:rPr lang="en-US" dirty="0"/>
              <a:t>U.S. 54 Major Metros Cumulative Domestic Migration From 2010-17</a:t>
            </a:r>
          </a:p>
          <a:p>
            <a:endParaRPr lang="en-US" dirty="0"/>
          </a:p>
        </p:txBody>
      </p:sp>
      <p:pic>
        <p:nvPicPr>
          <p:cNvPr id="5" name="Picture 4"/>
          <p:cNvPicPr>
            <a:picLocks/>
          </p:cNvPicPr>
          <p:nvPr/>
        </p:nvPicPr>
        <p:blipFill>
          <a:blip r:embed="rId3"/>
          <a:stretch>
            <a:fillRect/>
          </a:stretch>
        </p:blipFill>
        <p:spPr>
          <a:xfrm>
            <a:off x="997527" y="945271"/>
            <a:ext cx="9740299" cy="5902037"/>
          </a:xfrm>
          <a:prstGeom prst="rect">
            <a:avLst/>
          </a:prstGeom>
        </p:spPr>
      </p:pic>
      <p:sp>
        <p:nvSpPr>
          <p:cNvPr id="3" name="TextBox 2"/>
          <p:cNvSpPr txBox="1"/>
          <p:nvPr/>
        </p:nvSpPr>
        <p:spPr>
          <a:xfrm>
            <a:off x="997527" y="6667199"/>
            <a:ext cx="2992582" cy="246221"/>
          </a:xfrm>
          <a:prstGeom prst="rect">
            <a:avLst/>
          </a:prstGeom>
          <a:noFill/>
        </p:spPr>
        <p:txBody>
          <a:bodyPr wrap="square" rtlCol="0">
            <a:spAutoFit/>
          </a:bodyPr>
          <a:lstStyle/>
          <a:p>
            <a:pPr defTabSz="457200">
              <a:defRPr/>
            </a:pPr>
            <a:r>
              <a:rPr lang="en-US" sz="1000" dirty="0">
                <a:solidFill>
                  <a:prstClr val="black"/>
                </a:solidFill>
                <a:latin typeface="Arial" panose="020B0604020202020204" pitchFamily="34" charset="0"/>
                <a:cs typeface="Arial" panose="020B0604020202020204" pitchFamily="34" charset="0"/>
              </a:rPr>
              <a:t>Sources: BOC; </a:t>
            </a:r>
            <a:r>
              <a:rPr lang="en-US" sz="1000" dirty="0" err="1">
                <a:solidFill>
                  <a:prstClr val="black"/>
                </a:solidFill>
                <a:latin typeface="Arial" panose="020B0604020202020204" pitchFamily="34" charset="0"/>
                <a:cs typeface="Arial" panose="020B0604020202020204" pitchFamily="34" charset="0"/>
              </a:rPr>
              <a:t>CoStar</a:t>
            </a:r>
            <a:r>
              <a:rPr lang="en-US" sz="1000" dirty="0">
                <a:solidFill>
                  <a:prstClr val="black"/>
                </a:solidFill>
                <a:latin typeface="Arial" panose="020B0604020202020204" pitchFamily="34" charset="0"/>
                <a:cs typeface="Arial" panose="020B0604020202020204" pitchFamily="34" charset="0"/>
              </a:rPr>
              <a:t> Portfolio Strategy</a:t>
            </a:r>
          </a:p>
        </p:txBody>
      </p:sp>
      <p:sp>
        <p:nvSpPr>
          <p:cNvPr id="7" name="TextBox 6"/>
          <p:cNvSpPr txBox="1"/>
          <p:nvPr/>
        </p:nvSpPr>
        <p:spPr>
          <a:xfrm>
            <a:off x="7675407" y="6667194"/>
            <a:ext cx="2992582" cy="246221"/>
          </a:xfrm>
          <a:prstGeom prst="rect">
            <a:avLst/>
          </a:prstGeom>
          <a:noFill/>
        </p:spPr>
        <p:txBody>
          <a:bodyPr wrap="square" rtlCol="0">
            <a:spAutoFit/>
          </a:bodyPr>
          <a:lstStyle/>
          <a:p>
            <a:pPr algn="r" defTabSz="457200">
              <a:defRPr/>
            </a:pPr>
            <a:r>
              <a:rPr lang="en-US" sz="1000" dirty="0">
                <a:solidFill>
                  <a:prstClr val="black"/>
                </a:solidFill>
                <a:latin typeface="Arial" panose="020B0604020202020204" pitchFamily="34" charset="0"/>
                <a:cs typeface="Arial" panose="020B0604020202020204" pitchFamily="34" charset="0"/>
              </a:rPr>
              <a:t>As of 18Q1</a:t>
            </a:r>
          </a:p>
        </p:txBody>
      </p:sp>
    </p:spTree>
    <p:extLst>
      <p:ext uri="{BB962C8B-B14F-4D97-AF65-F5344CB8AC3E}">
        <p14:creationId xmlns:p14="http://schemas.microsoft.com/office/powerpoint/2010/main" val="375692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a:t>
            </a:r>
            <a:r>
              <a:rPr lang="en-US" dirty="0" err="1"/>
              <a:t>CoStar</a:t>
            </a:r>
            <a:r>
              <a:rPr lang="en-US" dirty="0"/>
              <a:t> Market Analytics Locations</a:t>
            </a:r>
          </a:p>
        </p:txBody>
      </p:sp>
      <p:pic>
        <p:nvPicPr>
          <p:cNvPr id="4" name="Picture 3"/>
          <p:cNvPicPr>
            <a:picLocks noChangeAspect="1"/>
          </p:cNvPicPr>
          <p:nvPr/>
        </p:nvPicPr>
        <p:blipFill>
          <a:blip r:embed="rId2"/>
          <a:stretch>
            <a:fillRect/>
          </a:stretch>
        </p:blipFill>
        <p:spPr>
          <a:xfrm>
            <a:off x="187382" y="1426527"/>
            <a:ext cx="8134350" cy="4695825"/>
          </a:xfrm>
          <a:prstGeom prst="rect">
            <a:avLst/>
          </a:prstGeom>
        </p:spPr>
      </p:pic>
      <p:sp>
        <p:nvSpPr>
          <p:cNvPr id="6" name="TextBox 5"/>
          <p:cNvSpPr txBox="1"/>
          <p:nvPr/>
        </p:nvSpPr>
        <p:spPr>
          <a:xfrm>
            <a:off x="8666480" y="1426527"/>
            <a:ext cx="3312160"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F4900"/>
                </a:solidFill>
                <a:effectLst/>
                <a:uLnTx/>
                <a:uFillTx/>
                <a:latin typeface="Arial" panose="020B0604020202020204"/>
                <a:ea typeface="+mn-ea"/>
                <a:cs typeface="+mn-cs"/>
              </a:rPr>
              <a:t>Atlanta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Austin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Boston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Chicago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Cleveland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Dallas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Houston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Los Angeles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Miami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Minneapolis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New York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Philadelphia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Phoenix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F4900"/>
                </a:solidFill>
                <a:effectLst/>
                <a:uLnTx/>
                <a:uFillTx/>
                <a:latin typeface="Arial" panose="020B0604020202020204"/>
                <a:ea typeface="+mn-ea"/>
                <a:cs typeface="+mn-cs"/>
              </a:rPr>
              <a:t>San Diego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Tampa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4900"/>
                </a:solidFill>
                <a:effectLst/>
                <a:uLnTx/>
                <a:uFillTx/>
                <a:latin typeface="Arial" panose="020B0604020202020204"/>
                <a:ea typeface="+mn-ea"/>
                <a:cs typeface="+mn-cs"/>
              </a:rPr>
              <a:t>Washington, 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30472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t>Gateway Cities Are Immigration Hubs</a:t>
            </a:r>
          </a:p>
        </p:txBody>
      </p:sp>
      <p:sp>
        <p:nvSpPr>
          <p:cNvPr id="2" name="Text Placeholder 1"/>
          <p:cNvSpPr>
            <a:spLocks noGrp="1"/>
          </p:cNvSpPr>
          <p:nvPr>
            <p:ph type="body" sz="quarter" idx="11"/>
          </p:nvPr>
        </p:nvSpPr>
        <p:spPr/>
        <p:txBody>
          <a:bodyPr/>
          <a:lstStyle/>
          <a:p>
            <a:r>
              <a:rPr lang="en-US" dirty="0"/>
              <a:t>U.S. Major Metros Cumulative International Migration From 2010-17</a:t>
            </a:r>
          </a:p>
        </p:txBody>
      </p:sp>
      <p:pic>
        <p:nvPicPr>
          <p:cNvPr id="102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092200"/>
            <a:ext cx="11527740" cy="5272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9483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t>International Net Migration Is Saving The Day</a:t>
            </a:r>
          </a:p>
        </p:txBody>
      </p:sp>
      <p:sp>
        <p:nvSpPr>
          <p:cNvPr id="2" name="Text Placeholder 1"/>
          <p:cNvSpPr>
            <a:spLocks noGrp="1"/>
          </p:cNvSpPr>
          <p:nvPr>
            <p:ph type="body" sz="quarter" idx="11"/>
          </p:nvPr>
        </p:nvSpPr>
        <p:spPr/>
        <p:txBody>
          <a:bodyPr/>
          <a:lstStyle/>
          <a:p>
            <a:r>
              <a:rPr lang="en-US"/>
              <a:t>Net Migration In Boston Domestic vs. International</a:t>
            </a:r>
            <a:endParaRPr lang="en-US" dirty="0"/>
          </a:p>
        </p:txBody>
      </p:sp>
      <p:pic>
        <p:nvPicPr>
          <p:cNvPr id="3" name="Picture 2"/>
          <p:cNvPicPr>
            <a:picLocks/>
          </p:cNvPicPr>
          <p:nvPr/>
        </p:nvPicPr>
        <p:blipFill>
          <a:blip r:embed="rId3"/>
          <a:stretch>
            <a:fillRect/>
          </a:stretch>
        </p:blipFill>
        <p:spPr>
          <a:xfrm>
            <a:off x="342900" y="1092200"/>
            <a:ext cx="11527739" cy="5272861"/>
          </a:xfrm>
          <a:prstGeom prst="rect">
            <a:avLst/>
          </a:prstGeom>
        </p:spPr>
      </p:pic>
    </p:spTree>
    <p:extLst>
      <p:ext uri="{BB962C8B-B14F-4D97-AF65-F5344CB8AC3E}">
        <p14:creationId xmlns:p14="http://schemas.microsoft.com/office/powerpoint/2010/main" val="3214432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r>
              <a:rPr lang="en-US" sz="8000" dirty="0">
                <a:solidFill>
                  <a:prstClr val="white"/>
                </a:solidFill>
                <a:latin typeface="Century Gothic" panose="020B0502020202020204" pitchFamily="34" charset="0"/>
              </a:rPr>
              <a:t>AGE RELATED DEMOGRAPHICS</a:t>
            </a:r>
          </a:p>
        </p:txBody>
      </p:sp>
    </p:spTree>
    <p:extLst>
      <p:ext uri="{BB962C8B-B14F-4D97-AF65-F5344CB8AC3E}">
        <p14:creationId xmlns:p14="http://schemas.microsoft.com/office/powerpoint/2010/main" val="115859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t>As the Millennials Age, They Will Impact Commercial Real Estate</a:t>
            </a:r>
            <a:endParaRPr lang="en-US" altLang="en-US" dirty="0"/>
          </a:p>
        </p:txBody>
      </p:sp>
      <p:sp>
        <p:nvSpPr>
          <p:cNvPr id="2" name="Text Placeholder 1"/>
          <p:cNvSpPr>
            <a:spLocks noGrp="1"/>
          </p:cNvSpPr>
          <p:nvPr>
            <p:ph type="body" sz="quarter" idx="11"/>
          </p:nvPr>
        </p:nvSpPr>
        <p:spPr/>
        <p:txBody>
          <a:bodyPr/>
          <a:lstStyle/>
          <a:p>
            <a:r>
              <a:rPr lang="en-US"/>
              <a:t>Number Of Person’s By Single Year Age – US</a:t>
            </a:r>
            <a:endParaRPr lang="en-US" dirty="0"/>
          </a:p>
        </p:txBody>
      </p:sp>
      <p:pic>
        <p:nvPicPr>
          <p:cNvPr id="3" name="Picture 2"/>
          <p:cNvPicPr>
            <a:picLocks/>
          </p:cNvPicPr>
          <p:nvPr/>
        </p:nvPicPr>
        <p:blipFill>
          <a:blip r:embed="rId3"/>
          <a:stretch>
            <a:fillRect/>
          </a:stretch>
        </p:blipFill>
        <p:spPr>
          <a:xfrm>
            <a:off x="342900" y="1092200"/>
            <a:ext cx="11527738" cy="5272861"/>
          </a:xfrm>
          <a:prstGeom prst="rect">
            <a:avLst/>
          </a:prstGeom>
        </p:spPr>
      </p:pic>
      <p:sp>
        <p:nvSpPr>
          <p:cNvPr id="5" name="Rectangle 4">
            <a:extLst>
              <a:ext uri="{FF2B5EF4-FFF2-40B4-BE49-F238E27FC236}">
                <a16:creationId xmlns:a16="http://schemas.microsoft.com/office/drawing/2014/main" id="{FB95EE35-8349-4262-B1FE-A3FC30D1AD79}"/>
              </a:ext>
            </a:extLst>
          </p:cNvPr>
          <p:cNvSpPr/>
          <p:nvPr/>
        </p:nvSpPr>
        <p:spPr>
          <a:xfrm>
            <a:off x="4269598" y="1524001"/>
            <a:ext cx="404446" cy="4841060"/>
          </a:xfrm>
          <a:prstGeom prst="rect">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365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t>The Labor force Will Grow Very Slowly For A Very Long Time</a:t>
            </a:r>
          </a:p>
        </p:txBody>
      </p:sp>
      <p:sp>
        <p:nvSpPr>
          <p:cNvPr id="2" name="Text Placeholder 1"/>
          <p:cNvSpPr>
            <a:spLocks noGrp="1"/>
          </p:cNvSpPr>
          <p:nvPr>
            <p:ph type="body" sz="quarter" idx="11"/>
          </p:nvPr>
        </p:nvSpPr>
        <p:spPr/>
        <p:txBody>
          <a:bodyPr/>
          <a:lstStyle/>
          <a:p>
            <a:r>
              <a:rPr lang="en-US" dirty="0"/>
              <a:t>Working Age Population In US Aged 20-64</a:t>
            </a:r>
          </a:p>
        </p:txBody>
      </p:sp>
      <p:pic>
        <p:nvPicPr>
          <p:cNvPr id="3" name="Picture 2"/>
          <p:cNvPicPr>
            <a:picLocks/>
          </p:cNvPicPr>
          <p:nvPr/>
        </p:nvPicPr>
        <p:blipFill>
          <a:blip r:embed="rId3"/>
          <a:stretch>
            <a:fillRect/>
          </a:stretch>
        </p:blipFill>
        <p:spPr>
          <a:xfrm>
            <a:off x="342900" y="1092200"/>
            <a:ext cx="11527739" cy="5272861"/>
          </a:xfrm>
          <a:prstGeom prst="rect">
            <a:avLst/>
          </a:prstGeom>
        </p:spPr>
      </p:pic>
      <p:cxnSp>
        <p:nvCxnSpPr>
          <p:cNvPr id="5" name="Straight Arrow Connector 4"/>
          <p:cNvCxnSpPr/>
          <p:nvPr/>
        </p:nvCxnSpPr>
        <p:spPr>
          <a:xfrm flipH="1">
            <a:off x="8273143" y="2710543"/>
            <a:ext cx="1251857" cy="16764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525000" y="2146238"/>
            <a:ext cx="1513114" cy="923330"/>
          </a:xfrm>
          <a:prstGeom prst="rect">
            <a:avLst/>
          </a:prstGeom>
          <a:noFill/>
        </p:spPr>
        <p:txBody>
          <a:bodyPr wrap="square" rtlCol="0">
            <a:spAutoFit/>
          </a:bodyPr>
          <a:lstStyle/>
          <a:p>
            <a:r>
              <a:rPr lang="en-US" dirty="0"/>
              <a:t>Result Of Fertility Rate Drop In 1960</a:t>
            </a:r>
          </a:p>
        </p:txBody>
      </p:sp>
    </p:spTree>
    <p:extLst>
      <p:ext uri="{BB962C8B-B14F-4D97-AF65-F5344CB8AC3E}">
        <p14:creationId xmlns:p14="http://schemas.microsoft.com/office/powerpoint/2010/main" val="72464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t>Prime Renting Cohort Will Begin To Shrink Across US </a:t>
            </a:r>
          </a:p>
        </p:txBody>
      </p:sp>
      <p:sp>
        <p:nvSpPr>
          <p:cNvPr id="2" name="Text Placeholder 1"/>
          <p:cNvSpPr>
            <a:spLocks noGrp="1"/>
          </p:cNvSpPr>
          <p:nvPr>
            <p:ph type="body" sz="quarter" idx="11"/>
          </p:nvPr>
        </p:nvSpPr>
        <p:spPr/>
        <p:txBody>
          <a:bodyPr/>
          <a:lstStyle/>
          <a:p>
            <a:r>
              <a:rPr lang="en-US" dirty="0"/>
              <a:t>Prime Renting Population In US Aged 20-34</a:t>
            </a:r>
          </a:p>
        </p:txBody>
      </p:sp>
      <p:pic>
        <p:nvPicPr>
          <p:cNvPr id="3" name="Picture 2"/>
          <p:cNvPicPr>
            <a:picLocks/>
          </p:cNvPicPr>
          <p:nvPr/>
        </p:nvPicPr>
        <p:blipFill>
          <a:blip r:embed="rId3"/>
          <a:stretch>
            <a:fillRect/>
          </a:stretch>
        </p:blipFill>
        <p:spPr>
          <a:xfrm>
            <a:off x="342900" y="1092200"/>
            <a:ext cx="11527739" cy="5272861"/>
          </a:xfrm>
          <a:prstGeom prst="rect">
            <a:avLst/>
          </a:prstGeom>
        </p:spPr>
      </p:pic>
      <p:sp>
        <p:nvSpPr>
          <p:cNvPr id="4" name="Rectangle 3"/>
          <p:cNvSpPr/>
          <p:nvPr/>
        </p:nvSpPr>
        <p:spPr>
          <a:xfrm>
            <a:off x="7456714" y="2841170"/>
            <a:ext cx="1545772" cy="191588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002486" y="3799113"/>
            <a:ext cx="718457" cy="112122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18105" y="4191001"/>
            <a:ext cx="1450638" cy="72934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931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t>Homeownership Ticking Up In Boston And Across The U.S.</a:t>
            </a:r>
          </a:p>
        </p:txBody>
      </p:sp>
      <p:sp>
        <p:nvSpPr>
          <p:cNvPr id="2" name="Text Placeholder 1"/>
          <p:cNvSpPr>
            <a:spLocks noGrp="1"/>
          </p:cNvSpPr>
          <p:nvPr>
            <p:ph type="body" sz="quarter" idx="11"/>
          </p:nvPr>
        </p:nvSpPr>
        <p:spPr/>
        <p:txBody>
          <a:bodyPr/>
          <a:lstStyle/>
          <a:p>
            <a:r>
              <a:rPr lang="en-US"/>
              <a:t>Homeownership Rate – US and Metropolitan Boston (3-Q Moving Average)</a:t>
            </a:r>
            <a:endParaRPr lang="en-US" dirty="0"/>
          </a:p>
        </p:txBody>
      </p:sp>
      <p:pic>
        <p:nvPicPr>
          <p:cNvPr id="3" name="Picture 2"/>
          <p:cNvPicPr>
            <a:picLocks/>
          </p:cNvPicPr>
          <p:nvPr/>
        </p:nvPicPr>
        <p:blipFill>
          <a:blip r:embed="rId3"/>
          <a:stretch>
            <a:fillRect/>
          </a:stretch>
        </p:blipFill>
        <p:spPr>
          <a:xfrm>
            <a:off x="342900" y="1092200"/>
            <a:ext cx="11527738" cy="5272861"/>
          </a:xfrm>
          <a:prstGeom prst="rect">
            <a:avLst/>
          </a:prstGeom>
        </p:spPr>
      </p:pic>
    </p:spTree>
    <p:extLst>
      <p:ext uri="{BB962C8B-B14F-4D97-AF65-F5344CB8AC3E}">
        <p14:creationId xmlns:p14="http://schemas.microsoft.com/office/powerpoint/2010/main" val="4284840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r>
              <a:rPr lang="en-US" sz="8000" dirty="0">
                <a:solidFill>
                  <a:prstClr val="white"/>
                </a:solidFill>
                <a:latin typeface="Century Gothic" panose="020B0502020202020204" pitchFamily="34" charset="0"/>
              </a:rPr>
              <a:t>METRO LEVEL </a:t>
            </a:r>
          </a:p>
          <a:p>
            <a:pPr algn="ctr" defTabSz="914377"/>
            <a:r>
              <a:rPr lang="en-US" sz="8000" dirty="0">
                <a:solidFill>
                  <a:prstClr val="white"/>
                </a:solidFill>
                <a:latin typeface="Century Gothic" panose="020B0502020202020204" pitchFamily="34" charset="0"/>
              </a:rPr>
              <a:t>MF TRENDS</a:t>
            </a:r>
          </a:p>
        </p:txBody>
      </p:sp>
    </p:spTree>
    <p:extLst>
      <p:ext uri="{BB962C8B-B14F-4D97-AF65-F5344CB8AC3E}">
        <p14:creationId xmlns:p14="http://schemas.microsoft.com/office/powerpoint/2010/main" val="2168772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t>Retail Supply Growth Is Down</a:t>
            </a:r>
          </a:p>
        </p:txBody>
      </p:sp>
      <p:sp>
        <p:nvSpPr>
          <p:cNvPr id="2" name="Text Placeholder 1"/>
          <p:cNvSpPr>
            <a:spLocks noGrp="1"/>
          </p:cNvSpPr>
          <p:nvPr>
            <p:ph type="body" sz="quarter" idx="11"/>
          </p:nvPr>
        </p:nvSpPr>
        <p:spPr/>
        <p:txBody>
          <a:bodyPr/>
          <a:lstStyle/>
          <a:p>
            <a:r>
              <a:rPr lang="en-US" dirty="0"/>
              <a:t>Boston Retail Supply Growth, 1984 To 2022</a:t>
            </a:r>
          </a:p>
        </p:txBody>
      </p:sp>
      <p:pic>
        <p:nvPicPr>
          <p:cNvPr id="4" name="Picture 3"/>
          <p:cNvPicPr>
            <a:picLocks/>
          </p:cNvPicPr>
          <p:nvPr/>
        </p:nvPicPr>
        <p:blipFill>
          <a:blip r:embed="rId3"/>
          <a:stretch>
            <a:fillRect/>
          </a:stretch>
        </p:blipFill>
        <p:spPr>
          <a:xfrm>
            <a:off x="342900" y="1092200"/>
            <a:ext cx="11527739" cy="5272861"/>
          </a:xfrm>
          <a:prstGeom prst="rect">
            <a:avLst/>
          </a:prstGeom>
        </p:spPr>
      </p:pic>
    </p:spTree>
    <p:extLst>
      <p:ext uri="{BB962C8B-B14F-4D97-AF65-F5344CB8AC3E}">
        <p14:creationId xmlns:p14="http://schemas.microsoft.com/office/powerpoint/2010/main" val="1624146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t>Office Supply Is Down Compared To Previous Cycles</a:t>
            </a:r>
            <a:endParaRPr lang="en-US" altLang="en-US" dirty="0"/>
          </a:p>
        </p:txBody>
      </p:sp>
      <p:sp>
        <p:nvSpPr>
          <p:cNvPr id="2" name="Text Placeholder 1"/>
          <p:cNvSpPr>
            <a:spLocks noGrp="1"/>
          </p:cNvSpPr>
          <p:nvPr>
            <p:ph type="body" sz="quarter" idx="11"/>
          </p:nvPr>
        </p:nvSpPr>
        <p:spPr/>
        <p:txBody>
          <a:bodyPr/>
          <a:lstStyle/>
          <a:p>
            <a:r>
              <a:rPr lang="en-US"/>
              <a:t>Boston Office: Annual Percentage Inventory Growth</a:t>
            </a:r>
            <a:endParaRPr lang="en-US" dirty="0"/>
          </a:p>
        </p:txBody>
      </p:sp>
      <p:pic>
        <p:nvPicPr>
          <p:cNvPr id="3" name="Picture 2"/>
          <p:cNvPicPr>
            <a:picLocks/>
          </p:cNvPicPr>
          <p:nvPr/>
        </p:nvPicPr>
        <p:blipFill>
          <a:blip r:embed="rId3"/>
          <a:stretch>
            <a:fillRect/>
          </a:stretch>
        </p:blipFill>
        <p:spPr>
          <a:xfrm>
            <a:off x="342900" y="1092200"/>
            <a:ext cx="11527738" cy="5272861"/>
          </a:xfrm>
          <a:prstGeom prst="rect">
            <a:avLst/>
          </a:prstGeom>
        </p:spPr>
      </p:pic>
    </p:spTree>
    <p:extLst>
      <p:ext uri="{BB962C8B-B14F-4D97-AF65-F5344CB8AC3E}">
        <p14:creationId xmlns:p14="http://schemas.microsoft.com/office/powerpoint/2010/main" val="1105229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a:t>
            </a:r>
            <a:r>
              <a:rPr lang="en-US" dirty="0" err="1"/>
              <a:t>CoStar</a:t>
            </a:r>
            <a:r>
              <a:rPr lang="en-US" dirty="0"/>
              <a:t> Market Analytics Locations</a:t>
            </a:r>
          </a:p>
        </p:txBody>
      </p:sp>
      <p:sp>
        <p:nvSpPr>
          <p:cNvPr id="5" name="TextBox 4"/>
          <p:cNvSpPr txBox="1"/>
          <p:nvPr/>
        </p:nvSpPr>
        <p:spPr>
          <a:xfrm>
            <a:off x="9560560" y="1843265"/>
            <a:ext cx="23876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Glasgow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London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Manchester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Toronto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Vancouver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 name="Picture 2"/>
          <p:cNvPicPr>
            <a:picLocks noChangeAspect="1"/>
          </p:cNvPicPr>
          <p:nvPr/>
        </p:nvPicPr>
        <p:blipFill>
          <a:blip r:embed="rId2"/>
          <a:stretch>
            <a:fillRect/>
          </a:stretch>
        </p:blipFill>
        <p:spPr>
          <a:xfrm>
            <a:off x="238874" y="1426527"/>
            <a:ext cx="8763000" cy="4333875"/>
          </a:xfrm>
          <a:prstGeom prst="rect">
            <a:avLst/>
          </a:prstGeom>
        </p:spPr>
      </p:pic>
    </p:spTree>
    <p:extLst>
      <p:ext uri="{BB962C8B-B14F-4D97-AF65-F5344CB8AC3E}">
        <p14:creationId xmlns:p14="http://schemas.microsoft.com/office/powerpoint/2010/main" val="4078529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t>Industrial Supply Is Practically Non-</a:t>
            </a:r>
            <a:r>
              <a:rPr lang="en-US" altLang="en-US" dirty="0" err="1"/>
              <a:t>Existant</a:t>
            </a:r>
            <a:endParaRPr lang="en-US" altLang="en-US" dirty="0"/>
          </a:p>
        </p:txBody>
      </p:sp>
      <p:sp>
        <p:nvSpPr>
          <p:cNvPr id="2" name="Text Placeholder 1"/>
          <p:cNvSpPr>
            <a:spLocks noGrp="1"/>
          </p:cNvSpPr>
          <p:nvPr>
            <p:ph type="body" sz="quarter" idx="11"/>
          </p:nvPr>
        </p:nvSpPr>
        <p:spPr/>
        <p:txBody>
          <a:bodyPr/>
          <a:lstStyle/>
          <a:p>
            <a:r>
              <a:rPr lang="en-US"/>
              <a:t>Metro Boston: Industrial Supply Growth</a:t>
            </a:r>
            <a:endParaRPr lang="en-US" dirty="0"/>
          </a:p>
        </p:txBody>
      </p:sp>
      <p:pic>
        <p:nvPicPr>
          <p:cNvPr id="3" name="Picture 2"/>
          <p:cNvPicPr>
            <a:picLocks/>
          </p:cNvPicPr>
          <p:nvPr/>
        </p:nvPicPr>
        <p:blipFill>
          <a:blip r:embed="rId3"/>
          <a:stretch>
            <a:fillRect/>
          </a:stretch>
        </p:blipFill>
        <p:spPr>
          <a:xfrm>
            <a:off x="342900" y="1092200"/>
            <a:ext cx="11527738" cy="5272861"/>
          </a:xfrm>
          <a:prstGeom prst="rect">
            <a:avLst/>
          </a:prstGeom>
        </p:spPr>
      </p:pic>
      <p:sp>
        <p:nvSpPr>
          <p:cNvPr id="5" name="Oval 4"/>
          <p:cNvSpPr/>
          <p:nvPr/>
        </p:nvSpPr>
        <p:spPr>
          <a:xfrm>
            <a:off x="6716486" y="4245429"/>
            <a:ext cx="2950028" cy="82731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1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t>Never A Cycle Like This In Our Lifetimes</a:t>
            </a:r>
            <a:endParaRPr lang="en-US" altLang="en-US" dirty="0"/>
          </a:p>
        </p:txBody>
      </p:sp>
      <p:sp>
        <p:nvSpPr>
          <p:cNvPr id="2" name="Text Placeholder 1"/>
          <p:cNvSpPr>
            <a:spLocks noGrp="1"/>
          </p:cNvSpPr>
          <p:nvPr>
            <p:ph type="body" sz="quarter" idx="11"/>
          </p:nvPr>
        </p:nvSpPr>
        <p:spPr/>
        <p:txBody>
          <a:bodyPr/>
          <a:lstStyle/>
          <a:p>
            <a:r>
              <a:rPr lang="en-US"/>
              <a:t>Boston: Annual Apartment Supply, 1984 to 2022</a:t>
            </a:r>
            <a:endParaRPr lang="en-US" dirty="0"/>
          </a:p>
        </p:txBody>
      </p:sp>
      <p:pic>
        <p:nvPicPr>
          <p:cNvPr id="3" name="Picture 2"/>
          <p:cNvPicPr>
            <a:picLocks/>
          </p:cNvPicPr>
          <p:nvPr/>
        </p:nvPicPr>
        <p:blipFill>
          <a:blip r:embed="rId3"/>
          <a:stretch>
            <a:fillRect/>
          </a:stretch>
        </p:blipFill>
        <p:spPr>
          <a:xfrm>
            <a:off x="342900" y="1092200"/>
            <a:ext cx="11527738" cy="5272861"/>
          </a:xfrm>
          <a:prstGeom prst="rect">
            <a:avLst/>
          </a:prstGeom>
        </p:spPr>
      </p:pic>
    </p:spTree>
    <p:extLst>
      <p:ext uri="{BB962C8B-B14F-4D97-AF65-F5344CB8AC3E}">
        <p14:creationId xmlns:p14="http://schemas.microsoft.com/office/powerpoint/2010/main" val="1975257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t>Apartment Inventory: Units Built By Decade</a:t>
            </a:r>
          </a:p>
        </p:txBody>
      </p:sp>
      <p:pic>
        <p:nvPicPr>
          <p:cNvPr id="3" name="Picture 2"/>
          <p:cNvPicPr>
            <a:picLocks/>
          </p:cNvPicPr>
          <p:nvPr/>
        </p:nvPicPr>
        <p:blipFill>
          <a:blip r:embed="rId3"/>
          <a:stretch>
            <a:fillRect/>
          </a:stretch>
        </p:blipFill>
        <p:spPr>
          <a:xfrm>
            <a:off x="342900" y="1092200"/>
            <a:ext cx="11527738" cy="5272861"/>
          </a:xfrm>
          <a:prstGeom prst="rect">
            <a:avLst/>
          </a:prstGeom>
        </p:spPr>
      </p:pic>
    </p:spTree>
    <p:extLst>
      <p:ext uri="{BB962C8B-B14F-4D97-AF65-F5344CB8AC3E}">
        <p14:creationId xmlns:p14="http://schemas.microsoft.com/office/powerpoint/2010/main" val="968202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a:t>Avergage Annual Inventory Growth From 1982Q1 To 2011Q4 vs. 2011Q4To 2019Q2</a:t>
            </a:r>
            <a:endParaRPr lang="en-US" dirty="0"/>
          </a:p>
        </p:txBody>
      </p:sp>
      <p:pic>
        <p:nvPicPr>
          <p:cNvPr id="4" name="Picture 3"/>
          <p:cNvPicPr>
            <a:picLocks/>
          </p:cNvPicPr>
          <p:nvPr/>
        </p:nvPicPr>
        <p:blipFill>
          <a:blip r:embed="rId3"/>
          <a:stretch>
            <a:fillRect/>
          </a:stretch>
        </p:blipFill>
        <p:spPr>
          <a:xfrm>
            <a:off x="342900" y="1092200"/>
            <a:ext cx="11527739" cy="5272861"/>
          </a:xfrm>
          <a:prstGeom prst="rect">
            <a:avLst/>
          </a:prstGeom>
        </p:spPr>
      </p:pic>
      <p:sp>
        <p:nvSpPr>
          <p:cNvPr id="6" name="Title 1"/>
          <p:cNvSpPr>
            <a:spLocks noGrp="1"/>
          </p:cNvSpPr>
          <p:nvPr>
            <p:ph type="title"/>
          </p:nvPr>
        </p:nvSpPr>
        <p:spPr>
          <a:xfrm>
            <a:off x="213075" y="61899"/>
            <a:ext cx="9594405" cy="465996"/>
          </a:xfrm>
        </p:spPr>
        <p:txBody>
          <a:bodyPr/>
          <a:lstStyle/>
          <a:p>
            <a:r>
              <a:rPr lang="en-US" altLang="en-US" dirty="0"/>
              <a:t>Difficult To Build In Boston?  Not This Cycle</a:t>
            </a:r>
          </a:p>
        </p:txBody>
      </p:sp>
    </p:spTree>
    <p:extLst>
      <p:ext uri="{BB962C8B-B14F-4D97-AF65-F5344CB8AC3E}">
        <p14:creationId xmlns:p14="http://schemas.microsoft.com/office/powerpoint/2010/main" val="2627081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t>Difficult To Build In Boston?  Not This Cycle</a:t>
            </a:r>
            <a:endParaRPr lang="en-US" altLang="en-US" dirty="0"/>
          </a:p>
        </p:txBody>
      </p:sp>
      <p:sp>
        <p:nvSpPr>
          <p:cNvPr id="2" name="Text Placeholder 1"/>
          <p:cNvSpPr>
            <a:spLocks noGrp="1"/>
          </p:cNvSpPr>
          <p:nvPr>
            <p:ph type="body" sz="quarter" idx="11"/>
          </p:nvPr>
        </p:nvSpPr>
        <p:spPr/>
        <p:txBody>
          <a:bodyPr/>
          <a:lstStyle/>
          <a:p>
            <a:r>
              <a:rPr lang="en-US"/>
              <a:t>Cumulative Inventory Growth From 2013Q4 To 2019Q2</a:t>
            </a:r>
            <a:endParaRPr lang="en-US" dirty="0"/>
          </a:p>
        </p:txBody>
      </p:sp>
      <p:pic>
        <p:nvPicPr>
          <p:cNvPr id="4" name="Picture 3"/>
          <p:cNvPicPr>
            <a:picLocks/>
          </p:cNvPicPr>
          <p:nvPr/>
        </p:nvPicPr>
        <p:blipFill>
          <a:blip r:embed="rId3"/>
          <a:stretch>
            <a:fillRect/>
          </a:stretch>
        </p:blipFill>
        <p:spPr>
          <a:xfrm>
            <a:off x="342900" y="1092200"/>
            <a:ext cx="11527739" cy="5272861"/>
          </a:xfrm>
          <a:prstGeom prst="rect">
            <a:avLst/>
          </a:prstGeom>
        </p:spPr>
      </p:pic>
    </p:spTree>
    <p:extLst>
      <p:ext uri="{BB962C8B-B14F-4D97-AF65-F5344CB8AC3E}">
        <p14:creationId xmlns:p14="http://schemas.microsoft.com/office/powerpoint/2010/main" val="1246272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t>Rent Growth Has Been Good, But The Best Rent Growth Is Behind Us</a:t>
            </a:r>
          </a:p>
        </p:txBody>
      </p:sp>
      <p:sp>
        <p:nvSpPr>
          <p:cNvPr id="2" name="Text Placeholder 1"/>
          <p:cNvSpPr>
            <a:spLocks noGrp="1"/>
          </p:cNvSpPr>
          <p:nvPr>
            <p:ph type="body" sz="quarter" idx="11"/>
          </p:nvPr>
        </p:nvSpPr>
        <p:spPr/>
        <p:txBody>
          <a:bodyPr/>
          <a:lstStyle/>
          <a:p>
            <a:r>
              <a:rPr lang="en-US"/>
              <a:t>Boston - MA: Apartment Supply, Demand, Vacancy, And Rent Growth</a:t>
            </a:r>
            <a:endParaRPr lang="en-US" dirty="0"/>
          </a:p>
        </p:txBody>
      </p:sp>
      <p:pic>
        <p:nvPicPr>
          <p:cNvPr id="3" name="Picture 2"/>
          <p:cNvPicPr>
            <a:picLocks/>
          </p:cNvPicPr>
          <p:nvPr/>
        </p:nvPicPr>
        <p:blipFill>
          <a:blip r:embed="rId3"/>
          <a:stretch>
            <a:fillRect/>
          </a:stretch>
        </p:blipFill>
        <p:spPr>
          <a:xfrm>
            <a:off x="342900" y="1092200"/>
            <a:ext cx="11527738" cy="5272861"/>
          </a:xfrm>
          <a:prstGeom prst="rect">
            <a:avLst/>
          </a:prstGeom>
        </p:spPr>
      </p:pic>
    </p:spTree>
    <p:extLst>
      <p:ext uri="{BB962C8B-B14F-4D97-AF65-F5344CB8AC3E}">
        <p14:creationId xmlns:p14="http://schemas.microsoft.com/office/powerpoint/2010/main" val="3464891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t>Rent Growth For Major Metros</a:t>
            </a:r>
            <a:endParaRPr lang="en-US" altLang="en-US" dirty="0"/>
          </a:p>
        </p:txBody>
      </p:sp>
      <p:sp>
        <p:nvSpPr>
          <p:cNvPr id="2" name="Text Placeholder 1"/>
          <p:cNvSpPr>
            <a:spLocks noGrp="1"/>
          </p:cNvSpPr>
          <p:nvPr>
            <p:ph type="body" sz="quarter" idx="11"/>
          </p:nvPr>
        </p:nvSpPr>
        <p:spPr/>
        <p:txBody>
          <a:bodyPr/>
          <a:lstStyle/>
          <a:p>
            <a:r>
              <a:rPr lang="en-US"/>
              <a:t>Cumulative Rent Growth From 2008Q3 To 2019Q3</a:t>
            </a:r>
            <a:endParaRPr lang="en-US" dirty="0"/>
          </a:p>
        </p:txBody>
      </p:sp>
      <p:pic>
        <p:nvPicPr>
          <p:cNvPr id="4" name="Picture 3"/>
          <p:cNvPicPr>
            <a:picLocks/>
          </p:cNvPicPr>
          <p:nvPr/>
        </p:nvPicPr>
        <p:blipFill>
          <a:blip r:embed="rId3"/>
          <a:stretch>
            <a:fillRect/>
          </a:stretch>
        </p:blipFill>
        <p:spPr>
          <a:xfrm>
            <a:off x="342900" y="1092200"/>
            <a:ext cx="11527738" cy="5272861"/>
          </a:xfrm>
          <a:prstGeom prst="rect">
            <a:avLst/>
          </a:prstGeom>
        </p:spPr>
      </p:pic>
    </p:spTree>
    <p:extLst>
      <p:ext uri="{BB962C8B-B14F-4D97-AF65-F5344CB8AC3E}">
        <p14:creationId xmlns:p14="http://schemas.microsoft.com/office/powerpoint/2010/main" val="3966949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t>Class B Has Out Performed, But This May Not Be Capturing Renovations</a:t>
            </a:r>
            <a:endParaRPr lang="en-US" altLang="en-US" dirty="0"/>
          </a:p>
        </p:txBody>
      </p:sp>
      <p:sp>
        <p:nvSpPr>
          <p:cNvPr id="2" name="Text Placeholder 1"/>
          <p:cNvSpPr>
            <a:spLocks noGrp="1"/>
          </p:cNvSpPr>
          <p:nvPr>
            <p:ph type="body" sz="quarter" idx="11"/>
          </p:nvPr>
        </p:nvSpPr>
        <p:spPr/>
        <p:txBody>
          <a:bodyPr/>
          <a:lstStyle/>
          <a:p>
            <a:r>
              <a:rPr lang="en-US"/>
              <a:t>Annual Rent Growth By Class For The United States</a:t>
            </a:r>
            <a:endParaRPr lang="en-US" dirty="0"/>
          </a:p>
        </p:txBody>
      </p:sp>
      <p:pic>
        <p:nvPicPr>
          <p:cNvPr id="3" name="Picture 2"/>
          <p:cNvPicPr>
            <a:picLocks/>
          </p:cNvPicPr>
          <p:nvPr/>
        </p:nvPicPr>
        <p:blipFill>
          <a:blip r:embed="rId3"/>
          <a:stretch>
            <a:fillRect/>
          </a:stretch>
        </p:blipFill>
        <p:spPr>
          <a:xfrm>
            <a:off x="342900" y="1092200"/>
            <a:ext cx="11527739" cy="5272861"/>
          </a:xfrm>
          <a:prstGeom prst="rect">
            <a:avLst/>
          </a:prstGeom>
        </p:spPr>
      </p:pic>
    </p:spTree>
    <p:extLst>
      <p:ext uri="{BB962C8B-B14F-4D97-AF65-F5344CB8AC3E}">
        <p14:creationId xmlns:p14="http://schemas.microsoft.com/office/powerpoint/2010/main" val="1882950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t>West Coast Leads The Way</a:t>
            </a:r>
            <a:endParaRPr lang="en-US" altLang="en-US" dirty="0"/>
          </a:p>
        </p:txBody>
      </p:sp>
      <p:sp>
        <p:nvSpPr>
          <p:cNvPr id="2" name="Text Placeholder 1"/>
          <p:cNvSpPr>
            <a:spLocks noGrp="1"/>
          </p:cNvSpPr>
          <p:nvPr>
            <p:ph type="body" sz="quarter" idx="11"/>
          </p:nvPr>
        </p:nvSpPr>
        <p:spPr/>
        <p:txBody>
          <a:bodyPr/>
          <a:lstStyle/>
          <a:p>
            <a:r>
              <a:rPr lang="en-US"/>
              <a:t>Cumulative Price Growth From 2007Q3 To 2019Q3</a:t>
            </a:r>
            <a:endParaRPr lang="en-US" dirty="0"/>
          </a:p>
        </p:txBody>
      </p:sp>
      <p:pic>
        <p:nvPicPr>
          <p:cNvPr id="4" name="Picture 3"/>
          <p:cNvPicPr>
            <a:picLocks/>
          </p:cNvPicPr>
          <p:nvPr/>
        </p:nvPicPr>
        <p:blipFill>
          <a:blip r:embed="rId3"/>
          <a:stretch>
            <a:fillRect/>
          </a:stretch>
        </p:blipFill>
        <p:spPr>
          <a:xfrm>
            <a:off x="342900" y="1092200"/>
            <a:ext cx="11527738" cy="5272861"/>
          </a:xfrm>
          <a:prstGeom prst="rect">
            <a:avLst/>
          </a:prstGeom>
        </p:spPr>
      </p:pic>
    </p:spTree>
    <p:extLst>
      <p:ext uri="{BB962C8B-B14F-4D97-AF65-F5344CB8AC3E}">
        <p14:creationId xmlns:p14="http://schemas.microsoft.com/office/powerpoint/2010/main" val="3426978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r>
              <a:rPr lang="en-US" sz="8000" dirty="0">
                <a:solidFill>
                  <a:prstClr val="white"/>
                </a:solidFill>
                <a:latin typeface="Century Gothic" panose="020B0502020202020204" pitchFamily="34" charset="0"/>
              </a:rPr>
              <a:t>BOSTON OFFICE</a:t>
            </a:r>
          </a:p>
        </p:txBody>
      </p:sp>
    </p:spTree>
    <p:extLst>
      <p:ext uri="{BB962C8B-B14F-4D97-AF65-F5344CB8AC3E}">
        <p14:creationId xmlns:p14="http://schemas.microsoft.com/office/powerpoint/2010/main" val="3901063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8" t="-249" r="739" b="24659"/>
          <a:stretch/>
        </p:blipFill>
        <p:spPr>
          <a:xfrm>
            <a:off x="0" y="2108886"/>
            <a:ext cx="12266142" cy="4749114"/>
          </a:xfrm>
          <a:prstGeom prst="rect">
            <a:avLst/>
          </a:prstGeom>
        </p:spPr>
      </p:pic>
      <p:sp>
        <p:nvSpPr>
          <p:cNvPr id="4" name="TextBox 3"/>
          <p:cNvSpPr txBox="1"/>
          <p:nvPr/>
        </p:nvSpPr>
        <p:spPr>
          <a:xfrm>
            <a:off x="530252" y="1061329"/>
            <a:ext cx="166423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Arial"/>
              </a:rPr>
              <a:t>Itinerary</a:t>
            </a:r>
            <a:endParaRPr kumimoji="0" lang="en-US" sz="1500" b="0" i="0" u="none" strike="noStrike" kern="1200" cap="none" spc="0" normalizeH="0" baseline="0" noProof="0" dirty="0">
              <a:ln>
                <a:noFill/>
              </a:ln>
              <a:solidFill>
                <a:prstClr val="white"/>
              </a:solidFill>
              <a:effectLst/>
              <a:uLnTx/>
              <a:uFillTx/>
              <a:latin typeface="Arial"/>
              <a:ea typeface="+mn-ea"/>
              <a:cs typeface="Arial"/>
            </a:endParaRPr>
          </a:p>
        </p:txBody>
      </p:sp>
      <p:sp>
        <p:nvSpPr>
          <p:cNvPr id="3" name="TextBox 2">
            <a:extLst>
              <a:ext uri="{FF2B5EF4-FFF2-40B4-BE49-F238E27FC236}">
                <a16:creationId xmlns:a16="http://schemas.microsoft.com/office/drawing/2014/main" id="{6F3AB041-441F-434A-958B-1CCFEB34FA40}"/>
              </a:ext>
            </a:extLst>
          </p:cNvPr>
          <p:cNvSpPr txBox="1"/>
          <p:nvPr/>
        </p:nvSpPr>
        <p:spPr>
          <a:xfrm>
            <a:off x="934138" y="2278270"/>
            <a:ext cx="7741328" cy="2862322"/>
          </a:xfrm>
          <a:prstGeom prst="rect">
            <a:avLst/>
          </a:prstGeom>
          <a:noFill/>
        </p:spPr>
        <p:txBody>
          <a:bodyPr wrap="square" numCol="2" rtlCol="0">
            <a:spAutoFit/>
          </a:bodyPr>
          <a:lstStyle/>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02060"/>
                </a:solidFill>
                <a:effectLst/>
                <a:uLnTx/>
                <a:uFillTx/>
                <a:latin typeface="Arial"/>
                <a:ea typeface="+mn-ea"/>
                <a:cs typeface="+mn-cs"/>
              </a:rPr>
              <a:t>Economy</a:t>
            </a: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02060"/>
                </a:solidFill>
                <a:effectLst/>
                <a:uLnTx/>
                <a:uFillTx/>
                <a:latin typeface="Arial"/>
                <a:ea typeface="+mn-ea"/>
                <a:cs typeface="+mn-cs"/>
              </a:rPr>
              <a:t>Population Growth</a:t>
            </a: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02060"/>
                </a:solidFill>
                <a:effectLst/>
                <a:uLnTx/>
                <a:uFillTx/>
                <a:latin typeface="Arial"/>
                <a:ea typeface="+mn-ea"/>
                <a:cs typeface="+mn-cs"/>
              </a:rPr>
              <a:t>Demographics</a:t>
            </a: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002060"/>
              </a:solidFill>
              <a:effectLst/>
              <a:uLnTx/>
              <a:uFillTx/>
              <a:latin typeface="Arial"/>
              <a:ea typeface="+mn-ea"/>
              <a:cs typeface="+mn-cs"/>
            </a:endParaRP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002060"/>
              </a:solidFill>
              <a:effectLst/>
              <a:uLnTx/>
              <a:uFillTx/>
              <a:latin typeface="Arial"/>
              <a:ea typeface="+mn-ea"/>
              <a:cs typeface="+mn-cs"/>
            </a:endParaRP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002060"/>
              </a:solidFill>
              <a:effectLst/>
              <a:uLnTx/>
              <a:uFillTx/>
              <a:latin typeface="Arial"/>
              <a:ea typeface="+mn-ea"/>
              <a:cs typeface="+mn-cs"/>
            </a:endParaRP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002060"/>
              </a:solidFill>
              <a:effectLst/>
              <a:uLnTx/>
              <a:uFillTx/>
              <a:latin typeface="Arial"/>
              <a:ea typeface="+mn-ea"/>
              <a:cs typeface="+mn-cs"/>
            </a:endParaRP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002060"/>
              </a:solidFill>
              <a:effectLst/>
              <a:uLnTx/>
              <a:uFillTx/>
              <a:latin typeface="Arial"/>
              <a:ea typeface="+mn-ea"/>
              <a:cs typeface="+mn-cs"/>
            </a:endParaRP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002060"/>
              </a:solidFill>
              <a:effectLst/>
              <a:uLnTx/>
              <a:uFillTx/>
              <a:latin typeface="Arial"/>
              <a:ea typeface="+mn-ea"/>
              <a:cs typeface="+mn-cs"/>
            </a:endParaRP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02060"/>
                </a:solidFill>
                <a:effectLst/>
                <a:uLnTx/>
                <a:uFillTx/>
                <a:latin typeface="Arial"/>
                <a:ea typeface="+mn-ea"/>
                <a:cs typeface="+mn-cs"/>
              </a:rPr>
              <a:t>Multifamily</a:t>
            </a: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02060"/>
                </a:solidFill>
                <a:effectLst/>
                <a:uLnTx/>
                <a:uFillTx/>
                <a:latin typeface="Arial"/>
                <a:ea typeface="+mn-ea"/>
                <a:cs typeface="+mn-cs"/>
              </a:rPr>
              <a:t>Office </a:t>
            </a: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02060"/>
                </a:solidFill>
                <a:effectLst/>
                <a:uLnTx/>
                <a:uFillTx/>
                <a:latin typeface="Arial"/>
                <a:ea typeface="+mn-ea"/>
                <a:cs typeface="+mn-cs"/>
              </a:rPr>
              <a:t>Industrial </a:t>
            </a:r>
          </a:p>
        </p:txBody>
      </p:sp>
    </p:spTree>
    <p:extLst>
      <p:ext uri="{BB962C8B-B14F-4D97-AF65-F5344CB8AC3E}">
        <p14:creationId xmlns:p14="http://schemas.microsoft.com/office/powerpoint/2010/main" val="1188683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t>Office Supply Is Down Compared To Previous Cycles</a:t>
            </a:r>
            <a:endParaRPr lang="en-US" altLang="en-US" dirty="0"/>
          </a:p>
        </p:txBody>
      </p:sp>
      <p:sp>
        <p:nvSpPr>
          <p:cNvPr id="2" name="Text Placeholder 1"/>
          <p:cNvSpPr>
            <a:spLocks noGrp="1"/>
          </p:cNvSpPr>
          <p:nvPr>
            <p:ph type="body" sz="quarter" idx="11"/>
          </p:nvPr>
        </p:nvSpPr>
        <p:spPr/>
        <p:txBody>
          <a:bodyPr/>
          <a:lstStyle/>
          <a:p>
            <a:r>
              <a:rPr lang="en-US"/>
              <a:t>Boston Office: Annual Percentage Inventory Growth</a:t>
            </a:r>
            <a:endParaRPr lang="en-US" dirty="0"/>
          </a:p>
        </p:txBody>
      </p:sp>
      <p:pic>
        <p:nvPicPr>
          <p:cNvPr id="3" name="Picture 2"/>
          <p:cNvPicPr>
            <a:picLocks/>
          </p:cNvPicPr>
          <p:nvPr/>
        </p:nvPicPr>
        <p:blipFill>
          <a:blip r:embed="rId3"/>
          <a:stretch>
            <a:fillRect/>
          </a:stretch>
        </p:blipFill>
        <p:spPr>
          <a:xfrm>
            <a:off x="342900" y="1092200"/>
            <a:ext cx="11527738" cy="5272861"/>
          </a:xfrm>
          <a:prstGeom prst="rect">
            <a:avLst/>
          </a:prstGeom>
        </p:spPr>
      </p:pic>
    </p:spTree>
    <p:extLst>
      <p:ext uri="{BB962C8B-B14F-4D97-AF65-F5344CB8AC3E}">
        <p14:creationId xmlns:p14="http://schemas.microsoft.com/office/powerpoint/2010/main" val="402078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13075" y="61899"/>
            <a:ext cx="10215439" cy="465996"/>
          </a:xfrm>
        </p:spPr>
        <p:txBody>
          <a:bodyPr>
            <a:normAutofit fontScale="90000"/>
          </a:bodyPr>
          <a:lstStyle/>
          <a:p>
            <a:r>
              <a:rPr lang="en-US" altLang="en-US"/>
              <a:t>Despite Less Supply Than Previous Cycles, Boston Is Outpacing The National Average</a:t>
            </a:r>
            <a:endParaRPr lang="en-US" altLang="en-US" dirty="0"/>
          </a:p>
        </p:txBody>
      </p:sp>
      <p:sp>
        <p:nvSpPr>
          <p:cNvPr id="2" name="Text Placeholder 1"/>
          <p:cNvSpPr>
            <a:spLocks noGrp="1"/>
          </p:cNvSpPr>
          <p:nvPr>
            <p:ph type="body" sz="quarter" idx="11"/>
          </p:nvPr>
        </p:nvSpPr>
        <p:spPr/>
        <p:txBody>
          <a:bodyPr/>
          <a:lstStyle/>
          <a:p>
            <a:r>
              <a:rPr lang="en-US"/>
              <a:t>Cumulative Inventory Growth From 2009Q4 To 2019Q3</a:t>
            </a:r>
            <a:endParaRPr lang="en-US" dirty="0"/>
          </a:p>
        </p:txBody>
      </p:sp>
      <p:pic>
        <p:nvPicPr>
          <p:cNvPr id="3" name="Picture 2"/>
          <p:cNvPicPr>
            <a:picLocks/>
          </p:cNvPicPr>
          <p:nvPr/>
        </p:nvPicPr>
        <p:blipFill>
          <a:blip r:embed="rId3"/>
          <a:stretch>
            <a:fillRect/>
          </a:stretch>
        </p:blipFill>
        <p:spPr>
          <a:xfrm>
            <a:off x="342900" y="1092200"/>
            <a:ext cx="11527738" cy="5272861"/>
          </a:xfrm>
          <a:prstGeom prst="rect">
            <a:avLst/>
          </a:prstGeom>
        </p:spPr>
      </p:pic>
    </p:spTree>
    <p:extLst>
      <p:ext uri="{BB962C8B-B14F-4D97-AF65-F5344CB8AC3E}">
        <p14:creationId xmlns:p14="http://schemas.microsoft.com/office/powerpoint/2010/main" val="3141446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t>Similar To Apartment The Best Rent Growth Was in 2015</a:t>
            </a:r>
          </a:p>
        </p:txBody>
      </p:sp>
      <p:sp>
        <p:nvSpPr>
          <p:cNvPr id="2" name="Text Placeholder 1"/>
          <p:cNvSpPr>
            <a:spLocks noGrp="1"/>
          </p:cNvSpPr>
          <p:nvPr>
            <p:ph type="body" sz="quarter" idx="11"/>
          </p:nvPr>
        </p:nvSpPr>
        <p:spPr/>
        <p:txBody>
          <a:bodyPr/>
          <a:lstStyle/>
          <a:p>
            <a:r>
              <a:rPr lang="en-US"/>
              <a:t>Boston - MA: Office Supply, Demand, Vacancy, And Rent Growth</a:t>
            </a:r>
            <a:endParaRPr lang="en-US" dirty="0"/>
          </a:p>
        </p:txBody>
      </p:sp>
      <p:pic>
        <p:nvPicPr>
          <p:cNvPr id="4" name="Picture 3"/>
          <p:cNvPicPr>
            <a:picLocks/>
          </p:cNvPicPr>
          <p:nvPr/>
        </p:nvPicPr>
        <p:blipFill>
          <a:blip r:embed="rId3"/>
          <a:stretch>
            <a:fillRect/>
          </a:stretch>
        </p:blipFill>
        <p:spPr>
          <a:xfrm>
            <a:off x="342900" y="1092200"/>
            <a:ext cx="11527738" cy="5272861"/>
          </a:xfrm>
          <a:prstGeom prst="rect">
            <a:avLst/>
          </a:prstGeom>
        </p:spPr>
      </p:pic>
    </p:spTree>
    <p:extLst>
      <p:ext uri="{BB962C8B-B14F-4D97-AF65-F5344CB8AC3E}">
        <p14:creationId xmlns:p14="http://schemas.microsoft.com/office/powerpoint/2010/main" val="3517432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r>
              <a:rPr lang="en-US" sz="8000" dirty="0">
                <a:solidFill>
                  <a:prstClr val="white"/>
                </a:solidFill>
                <a:latin typeface="Century Gothic" panose="020B0502020202020204" pitchFamily="34" charset="0"/>
              </a:rPr>
              <a:t>BOSTON </a:t>
            </a:r>
          </a:p>
          <a:p>
            <a:pPr algn="ctr" defTabSz="914377"/>
            <a:r>
              <a:rPr lang="en-US" sz="8000" dirty="0">
                <a:solidFill>
                  <a:prstClr val="white"/>
                </a:solidFill>
                <a:latin typeface="Century Gothic" panose="020B0502020202020204" pitchFamily="34" charset="0"/>
              </a:rPr>
              <a:t>INDUSTRIAL</a:t>
            </a:r>
          </a:p>
        </p:txBody>
      </p:sp>
    </p:spTree>
    <p:extLst>
      <p:ext uri="{BB962C8B-B14F-4D97-AF65-F5344CB8AC3E}">
        <p14:creationId xmlns:p14="http://schemas.microsoft.com/office/powerpoint/2010/main" val="278428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t>Industrial Rent Growth Is Practically Non-</a:t>
            </a:r>
            <a:r>
              <a:rPr lang="en-US" altLang="en-US" dirty="0" err="1"/>
              <a:t>Existant</a:t>
            </a:r>
            <a:endParaRPr lang="en-US" altLang="en-US" dirty="0"/>
          </a:p>
        </p:txBody>
      </p:sp>
      <p:sp>
        <p:nvSpPr>
          <p:cNvPr id="2" name="Text Placeholder 1"/>
          <p:cNvSpPr>
            <a:spLocks noGrp="1"/>
          </p:cNvSpPr>
          <p:nvPr>
            <p:ph type="body" sz="quarter" idx="11"/>
          </p:nvPr>
        </p:nvSpPr>
        <p:spPr/>
        <p:txBody>
          <a:bodyPr/>
          <a:lstStyle/>
          <a:p>
            <a:r>
              <a:rPr lang="en-US"/>
              <a:t>Metro Boston: Industrial Supply Growth</a:t>
            </a:r>
            <a:endParaRPr lang="en-US" dirty="0"/>
          </a:p>
        </p:txBody>
      </p:sp>
      <p:pic>
        <p:nvPicPr>
          <p:cNvPr id="3" name="Picture 2"/>
          <p:cNvPicPr>
            <a:picLocks/>
          </p:cNvPicPr>
          <p:nvPr/>
        </p:nvPicPr>
        <p:blipFill>
          <a:blip r:embed="rId3"/>
          <a:stretch>
            <a:fillRect/>
          </a:stretch>
        </p:blipFill>
        <p:spPr>
          <a:xfrm>
            <a:off x="342900" y="1092200"/>
            <a:ext cx="11527738" cy="5272861"/>
          </a:xfrm>
          <a:prstGeom prst="rect">
            <a:avLst/>
          </a:prstGeom>
        </p:spPr>
      </p:pic>
      <p:sp>
        <p:nvSpPr>
          <p:cNvPr id="5" name="Oval 4"/>
          <p:cNvSpPr/>
          <p:nvPr/>
        </p:nvSpPr>
        <p:spPr>
          <a:xfrm>
            <a:off x="6716486" y="4245429"/>
            <a:ext cx="2950028" cy="82731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36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r>
              <a:rPr lang="en-US" altLang="en-US" dirty="0"/>
              <a:t>Rent Growth For Industrial Is The Best Of Any Property Type By A Wide Margin</a:t>
            </a:r>
          </a:p>
        </p:txBody>
      </p:sp>
      <p:sp>
        <p:nvSpPr>
          <p:cNvPr id="2" name="Text Placeholder 1"/>
          <p:cNvSpPr>
            <a:spLocks noGrp="1"/>
          </p:cNvSpPr>
          <p:nvPr>
            <p:ph type="body" sz="quarter" idx="11"/>
          </p:nvPr>
        </p:nvSpPr>
        <p:spPr/>
        <p:txBody>
          <a:bodyPr/>
          <a:lstStyle/>
          <a:p>
            <a:r>
              <a:rPr lang="en-US"/>
              <a:t>Boston - MA: Industrial Supply, Demand, Vacancy, And Rent Growth</a:t>
            </a:r>
            <a:endParaRPr lang="en-US" dirty="0"/>
          </a:p>
        </p:txBody>
      </p:sp>
      <p:pic>
        <p:nvPicPr>
          <p:cNvPr id="3" name="Picture 2"/>
          <p:cNvPicPr>
            <a:picLocks/>
          </p:cNvPicPr>
          <p:nvPr/>
        </p:nvPicPr>
        <p:blipFill>
          <a:blip r:embed="rId3"/>
          <a:stretch>
            <a:fillRect/>
          </a:stretch>
        </p:blipFill>
        <p:spPr>
          <a:xfrm>
            <a:off x="342900" y="1092200"/>
            <a:ext cx="11527738" cy="5272861"/>
          </a:xfrm>
          <a:prstGeom prst="rect">
            <a:avLst/>
          </a:prstGeom>
        </p:spPr>
      </p:pic>
    </p:spTree>
    <p:extLst>
      <p:ext uri="{BB962C8B-B14F-4D97-AF65-F5344CB8AC3E}">
        <p14:creationId xmlns:p14="http://schemas.microsoft.com/office/powerpoint/2010/main" val="12772805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694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914377"/>
            <a:r>
              <a:rPr lang="en-US" sz="8000" dirty="0">
                <a:solidFill>
                  <a:prstClr val="white"/>
                </a:solidFill>
                <a:latin typeface="Century Gothic" panose="020B0502020202020204" pitchFamily="34" charset="0"/>
              </a:rPr>
              <a:t>Boston</a:t>
            </a:r>
          </a:p>
        </p:txBody>
      </p:sp>
      <p:pic>
        <p:nvPicPr>
          <p:cNvPr id="6" name="Picture 5"/>
          <p:cNvPicPr>
            <a:picLocks noChangeAspect="1"/>
          </p:cNvPicPr>
          <p:nvPr/>
        </p:nvPicPr>
        <p:blipFill>
          <a:blip r:embed="rId3"/>
          <a:stretch>
            <a:fillRect/>
          </a:stretch>
        </p:blipFill>
        <p:spPr>
          <a:xfrm>
            <a:off x="5677361" y="47756"/>
            <a:ext cx="6514639" cy="6810244"/>
          </a:xfrm>
          <a:prstGeom prst="rect">
            <a:avLst/>
          </a:prstGeom>
        </p:spPr>
      </p:pic>
    </p:spTree>
    <p:extLst>
      <p:ext uri="{BB962C8B-B14F-4D97-AF65-F5344CB8AC3E}">
        <p14:creationId xmlns:p14="http://schemas.microsoft.com/office/powerpoint/2010/main" val="1296516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r>
              <a:rPr lang="en-US" sz="8000" dirty="0">
                <a:solidFill>
                  <a:prstClr val="white"/>
                </a:solidFill>
                <a:latin typeface="Century Gothic" panose="020B0502020202020204" pitchFamily="34" charset="0"/>
              </a:rPr>
              <a:t>NATIONAL</a:t>
            </a:r>
          </a:p>
          <a:p>
            <a:pPr algn="ctr" defTabSz="914377"/>
            <a:r>
              <a:rPr lang="en-US" sz="8000" dirty="0">
                <a:solidFill>
                  <a:prstClr val="white"/>
                </a:solidFill>
                <a:latin typeface="Century Gothic" panose="020B0502020202020204" pitchFamily="34" charset="0"/>
              </a:rPr>
              <a:t> ECONOMY</a:t>
            </a:r>
          </a:p>
        </p:txBody>
      </p:sp>
    </p:spTree>
    <p:extLst>
      <p:ext uri="{BB962C8B-B14F-4D97-AF65-F5344CB8AC3E}">
        <p14:creationId xmlns:p14="http://schemas.microsoft.com/office/powerpoint/2010/main" val="3506783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b="0" dirty="0"/>
              <a:t>We Are Now In The Longest Expansion in U.S. History</a:t>
            </a:r>
          </a:p>
        </p:txBody>
      </p:sp>
      <p:pic>
        <p:nvPicPr>
          <p:cNvPr id="3" name="Picture 2"/>
          <p:cNvPicPr>
            <a:picLocks/>
          </p:cNvPicPr>
          <p:nvPr/>
        </p:nvPicPr>
        <p:blipFill>
          <a:blip r:embed="rId3"/>
          <a:stretch>
            <a:fillRect/>
          </a:stretch>
        </p:blipFill>
        <p:spPr>
          <a:xfrm>
            <a:off x="342900" y="1092200"/>
            <a:ext cx="11527738" cy="5272861"/>
          </a:xfrm>
          <a:prstGeom prst="rect">
            <a:avLst/>
          </a:prstGeom>
        </p:spPr>
      </p:pic>
    </p:spTree>
    <p:extLst>
      <p:ext uri="{BB962C8B-B14F-4D97-AF65-F5344CB8AC3E}">
        <p14:creationId xmlns:p14="http://schemas.microsoft.com/office/powerpoint/2010/main" val="206463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b="0" dirty="0"/>
              <a:t>We Are Now In The Longest Expansion in U.S. History</a:t>
            </a:r>
          </a:p>
        </p:txBody>
      </p:sp>
      <p:pic>
        <p:nvPicPr>
          <p:cNvPr id="3" name="Picture 2"/>
          <p:cNvPicPr>
            <a:picLocks/>
          </p:cNvPicPr>
          <p:nvPr/>
        </p:nvPicPr>
        <p:blipFill>
          <a:blip r:embed="rId3"/>
          <a:stretch>
            <a:fillRect/>
          </a:stretch>
        </p:blipFill>
        <p:spPr>
          <a:xfrm>
            <a:off x="342900" y="1092200"/>
            <a:ext cx="11527738" cy="5272861"/>
          </a:xfrm>
          <a:prstGeom prst="rect">
            <a:avLst/>
          </a:prstGeom>
        </p:spPr>
      </p:pic>
    </p:spTree>
    <p:extLst>
      <p:ext uri="{BB962C8B-B14F-4D97-AF65-F5344CB8AC3E}">
        <p14:creationId xmlns:p14="http://schemas.microsoft.com/office/powerpoint/2010/main" val="4110384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t>Without International Immigration We'll Shrink In Population</a:t>
            </a:r>
            <a:endParaRPr lang="en-US" altLang="en-US" dirty="0"/>
          </a:p>
        </p:txBody>
      </p:sp>
      <p:sp>
        <p:nvSpPr>
          <p:cNvPr id="2" name="Text Placeholder 1"/>
          <p:cNvSpPr>
            <a:spLocks noGrp="1"/>
          </p:cNvSpPr>
          <p:nvPr>
            <p:ph type="body" sz="quarter" idx="11"/>
          </p:nvPr>
        </p:nvSpPr>
        <p:spPr/>
        <p:txBody>
          <a:bodyPr/>
          <a:lstStyle/>
          <a:p>
            <a:r>
              <a:rPr lang="en-US"/>
              <a:t>United States Fertility Rate</a:t>
            </a:r>
            <a:endParaRPr lang="en-US" dirty="0"/>
          </a:p>
        </p:txBody>
      </p:sp>
      <p:pic>
        <p:nvPicPr>
          <p:cNvPr id="3" name="Picture 2"/>
          <p:cNvPicPr>
            <a:picLocks/>
          </p:cNvPicPr>
          <p:nvPr/>
        </p:nvPicPr>
        <p:blipFill>
          <a:blip r:embed="rId3"/>
          <a:stretch>
            <a:fillRect/>
          </a:stretch>
        </p:blipFill>
        <p:spPr>
          <a:xfrm>
            <a:off x="342900" y="1092200"/>
            <a:ext cx="11527739" cy="5272861"/>
          </a:xfrm>
          <a:prstGeom prst="rect">
            <a:avLst/>
          </a:prstGeom>
        </p:spPr>
      </p:pic>
    </p:spTree>
    <p:extLst>
      <p:ext uri="{BB962C8B-B14F-4D97-AF65-F5344CB8AC3E}">
        <p14:creationId xmlns:p14="http://schemas.microsoft.com/office/powerpoint/2010/main" val="2258846421"/>
      </p:ext>
    </p:extLst>
  </p:cSld>
  <p:clrMapOvr>
    <a:masterClrMapping/>
  </p:clrMapOvr>
</p:sld>
</file>

<file path=ppt/theme/theme1.xml><?xml version="1.0" encoding="utf-8"?>
<a:theme xmlns:a="http://schemas.openxmlformats.org/drawingml/2006/main" name="10_CoStar_PPT_Template_SupportiveOffering">
  <a:themeElements>
    <a:clrScheme name="Custom 1">
      <a:dk1>
        <a:sysClr val="windowText" lastClr="000000"/>
      </a:dk1>
      <a:lt1>
        <a:sysClr val="window" lastClr="FFFFFF"/>
      </a:lt1>
      <a:dk2>
        <a:srgbClr val="1F497D"/>
      </a:dk2>
      <a:lt2>
        <a:srgbClr val="EEECE1"/>
      </a:lt2>
      <a:accent1>
        <a:srgbClr val="1E3A6F"/>
      </a:accent1>
      <a:accent2>
        <a:srgbClr val="2E71B7"/>
      </a:accent2>
      <a:accent3>
        <a:srgbClr val="59C8E8"/>
      </a:accent3>
      <a:accent4>
        <a:srgbClr val="D57800"/>
      </a:accent4>
      <a:accent5>
        <a:srgbClr val="4A2567"/>
      </a:accent5>
      <a:accent6>
        <a:srgbClr val="63666A"/>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oStar_PPT_Template_SupportiveOffering">
  <a:themeElements>
    <a:clrScheme name="Custom 4">
      <a:dk1>
        <a:sysClr val="windowText" lastClr="000000"/>
      </a:dk1>
      <a:lt1>
        <a:sysClr val="window" lastClr="FFFFFF"/>
      </a:lt1>
      <a:dk2>
        <a:srgbClr val="1F497D"/>
      </a:dk2>
      <a:lt2>
        <a:srgbClr val="EEECE1"/>
      </a:lt2>
      <a:accent1>
        <a:srgbClr val="1E3A6F"/>
      </a:accent1>
      <a:accent2>
        <a:srgbClr val="2E71B7"/>
      </a:accent2>
      <a:accent3>
        <a:srgbClr val="59C8E8"/>
      </a:accent3>
      <a:accent4>
        <a:srgbClr val="D57800"/>
      </a:accent4>
      <a:accent5>
        <a:srgbClr val="4A2567"/>
      </a:accent5>
      <a:accent6>
        <a:srgbClr val="63666A"/>
      </a:accent6>
      <a:hlink>
        <a:srgbClr val="FFFF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Star_PPT_Template_SupportiveOffering">
  <a:themeElements>
    <a:clrScheme name="Custom 1">
      <a:dk1>
        <a:sysClr val="windowText" lastClr="000000"/>
      </a:dk1>
      <a:lt1>
        <a:sysClr val="window" lastClr="FFFFFF"/>
      </a:lt1>
      <a:dk2>
        <a:srgbClr val="1F497D"/>
      </a:dk2>
      <a:lt2>
        <a:srgbClr val="EEECE1"/>
      </a:lt2>
      <a:accent1>
        <a:srgbClr val="1E3A6F"/>
      </a:accent1>
      <a:accent2>
        <a:srgbClr val="2E71B7"/>
      </a:accent2>
      <a:accent3>
        <a:srgbClr val="59C8E8"/>
      </a:accent3>
      <a:accent4>
        <a:srgbClr val="D57800"/>
      </a:accent4>
      <a:accent5>
        <a:srgbClr val="4A2567"/>
      </a:accent5>
      <a:accent6>
        <a:srgbClr val="63666A"/>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CoStar">
  <a:themeElements>
    <a:clrScheme name="Analytics Charts">
      <a:dk1>
        <a:srgbClr val="000000"/>
      </a:dk1>
      <a:lt1>
        <a:srgbClr val="FFFFFF"/>
      </a:lt1>
      <a:dk2>
        <a:srgbClr val="212121"/>
      </a:dk2>
      <a:lt2>
        <a:srgbClr val="E7E6E6"/>
      </a:lt2>
      <a:accent1>
        <a:srgbClr val="0555B5"/>
      </a:accent1>
      <a:accent2>
        <a:srgbClr val="EE4800"/>
      </a:accent2>
      <a:accent3>
        <a:srgbClr val="FEB500"/>
      </a:accent3>
      <a:accent4>
        <a:srgbClr val="75B901"/>
      </a:accent4>
      <a:accent5>
        <a:srgbClr val="CF0500"/>
      </a:accent5>
      <a:accent6>
        <a:srgbClr val="8033BD"/>
      </a:accent6>
      <a:hlink>
        <a:srgbClr val="0555B5"/>
      </a:hlink>
      <a:folHlink>
        <a:srgbClr val="8033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tar" id="{8A573BF2-66B7-6D4C-A1BE-60A6766FC8B7}" vid="{F80BF48F-D34A-0D45-936D-B54E0E6F989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28967</TotalTime>
  <Words>1968</Words>
  <Application>Microsoft Office PowerPoint</Application>
  <PresentationFormat>Widescreen</PresentationFormat>
  <Paragraphs>466</Paragraphs>
  <Slides>46</Slides>
  <Notes>43</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46</vt:i4>
      </vt:variant>
    </vt:vector>
  </HeadingPairs>
  <TitlesOfParts>
    <vt:vector size="62" baseType="lpstr">
      <vt:lpstr>Adobe Caslon Pro</vt:lpstr>
      <vt:lpstr>Arial</vt:lpstr>
      <vt:lpstr>Arial Regular</vt:lpstr>
      <vt:lpstr>Calibri</vt:lpstr>
      <vt:lpstr>Calibri Light</vt:lpstr>
      <vt:lpstr>Century Gothic</vt:lpstr>
      <vt:lpstr>Franklin Gothic Book</vt:lpstr>
      <vt:lpstr>Lucida Grande</vt:lpstr>
      <vt:lpstr>Times New Roman</vt:lpstr>
      <vt:lpstr>Wingdings</vt:lpstr>
      <vt:lpstr>10_CoStar_PPT_Template_SupportiveOffering</vt:lpstr>
      <vt:lpstr>1_Office Theme</vt:lpstr>
      <vt:lpstr>3_CoStar_PPT_Template_SupportiveOffering</vt:lpstr>
      <vt:lpstr>Office Theme</vt:lpstr>
      <vt:lpstr>CoStar_PPT_Template_SupportiveOffering</vt:lpstr>
      <vt:lpstr>1_CoStar</vt:lpstr>
      <vt:lpstr>PowerPoint Presentation</vt:lpstr>
      <vt:lpstr>U.S. CoStar Market Analytics Locations</vt:lpstr>
      <vt:lpstr>International CoStar Market Analytics Locations</vt:lpstr>
      <vt:lpstr>PowerPoint Presentation</vt:lpstr>
      <vt:lpstr>PowerPoint Presentation</vt:lpstr>
      <vt:lpstr>PowerPoint Presentation</vt:lpstr>
      <vt:lpstr>We Are Now In The Longest Expansion in U.S. History</vt:lpstr>
      <vt:lpstr>We Are Now In The Longest Expansion in U.S. History</vt:lpstr>
      <vt:lpstr>Without International Immigration We'll Shrink In Population</vt:lpstr>
      <vt:lpstr>But We’re Still Doing Better Than Some Countries</vt:lpstr>
      <vt:lpstr>International Migration Is Getting Dangerously Low</vt:lpstr>
      <vt:lpstr>Both The 2 Year And 3-Month Inverted In 2019</vt:lpstr>
      <vt:lpstr>The Depth Of The Inversion Matters</vt:lpstr>
      <vt:lpstr>PowerPoint Presentation</vt:lpstr>
      <vt:lpstr>Boston Had Been Slightly Outpacing The Rest Of The U.S.</vt:lpstr>
      <vt:lpstr>Boston Had Been Slightly Outpacing The Rest Of The U.S.</vt:lpstr>
      <vt:lpstr>PowerPoint Presentation</vt:lpstr>
      <vt:lpstr>Populations Growth Is The Best It's Been Since The 1960's</vt:lpstr>
      <vt:lpstr>Core Coastal Markets Losing Domestic Residents</vt:lpstr>
      <vt:lpstr>Gateway Cities Are Immigration Hubs</vt:lpstr>
      <vt:lpstr>International Net Migration Is Saving The Day</vt:lpstr>
      <vt:lpstr>PowerPoint Presentation</vt:lpstr>
      <vt:lpstr>As the Millennials Age, They Will Impact Commercial Real Estate</vt:lpstr>
      <vt:lpstr>The Labor force Will Grow Very Slowly For A Very Long Time</vt:lpstr>
      <vt:lpstr>Prime Renting Cohort Will Begin To Shrink Across US </vt:lpstr>
      <vt:lpstr>Homeownership Ticking Up In Boston And Across The U.S.</vt:lpstr>
      <vt:lpstr>PowerPoint Presentation</vt:lpstr>
      <vt:lpstr>Retail Supply Growth Is Down</vt:lpstr>
      <vt:lpstr>Office Supply Is Down Compared To Previous Cycles</vt:lpstr>
      <vt:lpstr>Industrial Supply Is Practically Non-Existant</vt:lpstr>
      <vt:lpstr>Never A Cycle Like This In Our Lifetimes</vt:lpstr>
      <vt:lpstr>Apartment Inventory: Units Built By Decade</vt:lpstr>
      <vt:lpstr>Difficult To Build In Boston?  Not This Cycle</vt:lpstr>
      <vt:lpstr>Difficult To Build In Boston?  Not This Cycle</vt:lpstr>
      <vt:lpstr>Rent Growth Has Been Good, But The Best Rent Growth Is Behind Us</vt:lpstr>
      <vt:lpstr>Rent Growth For Major Metros</vt:lpstr>
      <vt:lpstr>Class B Has Out Performed, But This May Not Be Capturing Renovations</vt:lpstr>
      <vt:lpstr>West Coast Leads The Way</vt:lpstr>
      <vt:lpstr> </vt:lpstr>
      <vt:lpstr>Office Supply Is Down Compared To Previous Cycles</vt:lpstr>
      <vt:lpstr>Despite Less Supply Than Previous Cycles, Boston Is Outpacing The National Average</vt:lpstr>
      <vt:lpstr>Similar To Apartment The Best Rent Growth Was in 2015</vt:lpstr>
      <vt:lpstr>PowerPoint Presentation</vt:lpstr>
      <vt:lpstr>Industrial Rent Growth Is Practically Non-Existant</vt:lpstr>
      <vt:lpstr>Rent Growth For Industrial Is The Best Of Any Property Type By A Wide Margin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Drew Myers</dc:creator>
  <cp:lastModifiedBy>Tom Goodwin</cp:lastModifiedBy>
  <cp:revision>413</cp:revision>
  <cp:lastPrinted>2018-09-18T23:45:20Z</cp:lastPrinted>
  <dcterms:created xsi:type="dcterms:W3CDTF">2018-05-22T19:12:49Z</dcterms:created>
  <dcterms:modified xsi:type="dcterms:W3CDTF">2020-01-16T16:30:47Z</dcterms:modified>
</cp:coreProperties>
</file>